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99" r:id="rId6"/>
    <p:sldId id="311" r:id="rId7"/>
    <p:sldId id="262" r:id="rId8"/>
    <p:sldId id="312" r:id="rId9"/>
    <p:sldId id="266" r:id="rId10"/>
    <p:sldId id="267" r:id="rId11"/>
    <p:sldId id="289" r:id="rId12"/>
  </p:sldIdLst>
  <p:sldSz cx="12192000" cy="6858000"/>
  <p:notesSz cx="12192000" cy="6858000"/>
  <p:custDataLst>
    <p:tags r:id="rId1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2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28" y="114"/>
      </p:cViewPr>
      <p:guideLst>
        <p:guide orient="horz" pos="2904"/>
        <p:guide pos="21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2277295" y="0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94283" y="642938"/>
            <a:ext cx="308610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2167467" y="2475309"/>
            <a:ext cx="17339733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2277295" y="4885432"/>
            <a:ext cx="9392356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44884" y="2811678"/>
            <a:ext cx="2502230" cy="6972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2955" y="657859"/>
            <a:ext cx="1447164" cy="4514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5662" y="1138733"/>
            <a:ext cx="10480674" cy="3645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Noto Sans CJK JP Regular"/>
                <a:cs typeface="Noto Sans CJK JP Regular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.xml"/><Relationship Id="rId2" Type="http://schemas.openxmlformats.org/officeDocument/2006/relationships/image" Target="../media/image11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21204" y="4433455"/>
            <a:ext cx="939800" cy="979169"/>
          </a:xfrm>
          <a:custGeom>
            <a:avLst/>
            <a:gdLst/>
            <a:ahLst/>
            <a:cxnLst/>
            <a:rect l="l" t="t" r="r" b="b"/>
            <a:pathLst>
              <a:path w="939800" h="979170">
                <a:moveTo>
                  <a:pt x="375767" y="978738"/>
                </a:moveTo>
                <a:lnTo>
                  <a:pt x="0" y="0"/>
                </a:lnTo>
                <a:lnTo>
                  <a:pt x="939419" y="825436"/>
                </a:lnTo>
                <a:lnTo>
                  <a:pt x="375767" y="978738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73617" y="1445717"/>
            <a:ext cx="7235190" cy="3790950"/>
          </a:xfrm>
          <a:custGeom>
            <a:avLst/>
            <a:gdLst/>
            <a:ahLst/>
            <a:cxnLst/>
            <a:rect l="l" t="t" r="r" b="b"/>
            <a:pathLst>
              <a:path w="7235190" h="3790950">
                <a:moveTo>
                  <a:pt x="1123657" y="3790950"/>
                </a:moveTo>
                <a:lnTo>
                  <a:pt x="0" y="0"/>
                </a:lnTo>
                <a:lnTo>
                  <a:pt x="7235177" y="704748"/>
                </a:lnTo>
                <a:lnTo>
                  <a:pt x="6503593" y="3459861"/>
                </a:lnTo>
                <a:lnTo>
                  <a:pt x="1123657" y="3790950"/>
                </a:lnTo>
                <a:close/>
              </a:path>
            </a:pathLst>
          </a:custGeom>
          <a:solidFill>
            <a:srgbClr val="BCD6ED">
              <a:alpha val="76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845079" y="1333957"/>
            <a:ext cx="7212330" cy="3658235"/>
          </a:xfrm>
          <a:custGeom>
            <a:avLst/>
            <a:gdLst/>
            <a:ahLst/>
            <a:cxnLst/>
            <a:rect l="l" t="t" r="r" b="b"/>
            <a:pathLst>
              <a:path w="7212330" h="3658235">
                <a:moveTo>
                  <a:pt x="510578" y="3658235"/>
                </a:moveTo>
                <a:lnTo>
                  <a:pt x="0" y="810729"/>
                </a:lnTo>
                <a:lnTo>
                  <a:pt x="7212330" y="0"/>
                </a:lnTo>
                <a:lnTo>
                  <a:pt x="5686666" y="3509238"/>
                </a:lnTo>
                <a:lnTo>
                  <a:pt x="510578" y="3658235"/>
                </a:lnTo>
                <a:close/>
              </a:path>
            </a:pathLst>
          </a:custGeom>
          <a:solidFill>
            <a:srgbClr val="00AF50">
              <a:alpha val="76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007079" y="4818176"/>
            <a:ext cx="844550" cy="491490"/>
          </a:xfrm>
          <a:custGeom>
            <a:avLst/>
            <a:gdLst/>
            <a:ahLst/>
            <a:cxnLst/>
            <a:rect l="l" t="t" r="r" b="b"/>
            <a:pathLst>
              <a:path w="844550" h="491489">
                <a:moveTo>
                  <a:pt x="0" y="491286"/>
                </a:moveTo>
                <a:lnTo>
                  <a:pt x="525233" y="0"/>
                </a:lnTo>
                <a:lnTo>
                  <a:pt x="844105" y="481914"/>
                </a:lnTo>
                <a:lnTo>
                  <a:pt x="0" y="491286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317077" y="5054219"/>
            <a:ext cx="1055370" cy="372745"/>
          </a:xfrm>
          <a:custGeom>
            <a:avLst/>
            <a:gdLst/>
            <a:ahLst/>
            <a:cxnLst/>
            <a:rect l="l" t="t" r="r" b="b"/>
            <a:pathLst>
              <a:path w="1055370" h="372745">
                <a:moveTo>
                  <a:pt x="103466" y="372452"/>
                </a:moveTo>
                <a:lnTo>
                  <a:pt x="0" y="82765"/>
                </a:lnTo>
                <a:lnTo>
                  <a:pt x="1055306" y="0"/>
                </a:lnTo>
                <a:lnTo>
                  <a:pt x="103466" y="372452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474887" y="4433392"/>
            <a:ext cx="7303770" cy="0"/>
          </a:xfrm>
          <a:custGeom>
            <a:avLst/>
            <a:gdLst/>
            <a:ahLst/>
            <a:cxnLst/>
            <a:rect l="l" t="t" r="r" b="b"/>
            <a:pathLst>
              <a:path w="7303770">
                <a:moveTo>
                  <a:pt x="0" y="0"/>
                </a:moveTo>
                <a:lnTo>
                  <a:pt x="7303769" y="0"/>
                </a:lnTo>
              </a:path>
            </a:pathLst>
          </a:custGeom>
          <a:ln w="9525">
            <a:solidFill>
              <a:srgbClr val="DEEBF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474887" y="1932762"/>
            <a:ext cx="7303770" cy="0"/>
          </a:xfrm>
          <a:custGeom>
            <a:avLst/>
            <a:gdLst/>
            <a:ahLst/>
            <a:cxnLst/>
            <a:rect l="l" t="t" r="r" b="b"/>
            <a:pathLst>
              <a:path w="7303770">
                <a:moveTo>
                  <a:pt x="0" y="0"/>
                </a:moveTo>
                <a:lnTo>
                  <a:pt x="7303769" y="0"/>
                </a:lnTo>
              </a:path>
            </a:pathLst>
          </a:custGeom>
          <a:ln w="9525">
            <a:solidFill>
              <a:srgbClr val="DEEBF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xfrm>
            <a:off x="855345" y="797560"/>
            <a:ext cx="10480675" cy="3208655"/>
          </a:xfrm>
          <a:prstGeom prst="rect">
            <a:avLst/>
          </a:prstGeom>
        </p:spPr>
        <p:txBody>
          <a:bodyPr vert="horz" wrap="square" lIns="0" tIns="1326159" rIns="0" bIns="0" rtlCol="0">
            <a:noAutofit/>
          </a:bodyPr>
          <a:lstStyle/>
          <a:p>
            <a:pPr marL="60960" algn="ctr">
              <a:lnSpc>
                <a:spcPct val="100000"/>
              </a:lnSpc>
              <a:spcBef>
                <a:spcPts val="1615"/>
              </a:spcBef>
            </a:pPr>
            <a:r>
              <a:rPr lang="zh-CN" sz="7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课题</a:t>
            </a:r>
            <a:r>
              <a:rPr sz="7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申报阶段</a:t>
            </a:r>
            <a:endParaRPr sz="7200" dirty="0">
              <a:latin typeface="黑体" panose="02010609060101010101" charset="-122"/>
              <a:ea typeface="黑体" panose="02010609060101010101" charset="-122"/>
            </a:endParaRPr>
          </a:p>
          <a:p>
            <a:pPr marL="60960" algn="ctr">
              <a:lnSpc>
                <a:spcPct val="100000"/>
              </a:lnSpc>
              <a:spcBef>
                <a:spcPts val="505"/>
              </a:spcBef>
            </a:pPr>
            <a:r>
              <a:rPr sz="24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（申报人使用手册）</a:t>
            </a:r>
            <a:endParaRPr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57200" y="694690"/>
            <a:ext cx="1130427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基础教育研究课题</a:t>
            </a:r>
            <a:br>
              <a:rPr 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校内申报系统上传操作指南（202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年）</a:t>
            </a:r>
            <a:endParaRPr 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7" name="图片 2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1069" r="2070" b="13328"/>
          <a:stretch>
            <a:fillRect/>
          </a:stretch>
        </p:blipFill>
        <p:spPr>
          <a:xfrm>
            <a:off x="0" y="0"/>
            <a:ext cx="2794000" cy="79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37743" y="0"/>
            <a:ext cx="1391920" cy="135890"/>
          </a:xfrm>
          <a:custGeom>
            <a:avLst/>
            <a:gdLst/>
            <a:ahLst/>
            <a:cxnLst/>
            <a:rect l="l" t="t" r="r" b="b"/>
            <a:pathLst>
              <a:path w="1391920" h="135890">
                <a:moveTo>
                  <a:pt x="0" y="0"/>
                </a:moveTo>
                <a:lnTo>
                  <a:pt x="1391412" y="0"/>
                </a:lnTo>
                <a:lnTo>
                  <a:pt x="1391412" y="135636"/>
                </a:lnTo>
                <a:lnTo>
                  <a:pt x="0" y="135636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7743" y="254508"/>
            <a:ext cx="1391920" cy="405765"/>
          </a:xfrm>
          <a:custGeom>
            <a:avLst/>
            <a:gdLst/>
            <a:ahLst/>
            <a:cxnLst/>
            <a:rect l="l" t="t" r="r" b="b"/>
            <a:pathLst>
              <a:path w="1391920" h="405765">
                <a:moveTo>
                  <a:pt x="0" y="0"/>
                </a:moveTo>
                <a:lnTo>
                  <a:pt x="1391412" y="0"/>
                </a:lnTo>
                <a:lnTo>
                  <a:pt x="1391412" y="405384"/>
                </a:lnTo>
                <a:lnTo>
                  <a:pt x="0" y="40538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833245" y="140970"/>
            <a:ext cx="5592445" cy="42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925445" algn="l"/>
              </a:tabLst>
            </a:pP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如何填写申报信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息	</a:t>
            </a:r>
            <a:r>
              <a:rPr sz="2650" spc="509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r>
              <a:rPr sz="2650" spc="10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650" spc="10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填写</a:t>
            </a: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申报材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料</a:t>
            </a:r>
            <a:endParaRPr sz="26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1815" y="685800"/>
            <a:ext cx="9746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资料完全填写后，</a:t>
            </a:r>
            <a:r>
              <a:rPr lang="zh-CN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上传</a:t>
            </a:r>
            <a:r>
              <a:rPr lang="en-US" altLang="zh-CN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申报书活页</a:t>
            </a:r>
            <a:r>
              <a:rPr lang="en-US" altLang="zh-CN"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</a:t>
            </a:r>
            <a:r>
              <a:rPr sz="2400" spc="1125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提交</a:t>
            </a:r>
            <a:r>
              <a:rPr sz="2400" spc="1125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sz="2400" dirty="0">
                <a:solidFill>
                  <a:srgbClr val="25252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，即完成申报！</a:t>
            </a:r>
            <a:endParaRPr lang="zh-CN" altLang="en-US" sz="2400" dirty="0">
              <a:solidFill>
                <a:srgbClr val="25252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 descr="QQ图片202303150950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0" y="1447800"/>
            <a:ext cx="9296400" cy="5013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919728" y="1950720"/>
            <a:ext cx="1798320" cy="1373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418204" y="1878964"/>
            <a:ext cx="5440045" cy="4580255"/>
          </a:xfrm>
          <a:custGeom>
            <a:avLst/>
            <a:gdLst/>
            <a:ahLst/>
            <a:cxnLst/>
            <a:rect l="l" t="t" r="r" b="b"/>
            <a:pathLst>
              <a:path w="5440045" h="4580255">
                <a:moveTo>
                  <a:pt x="38100" y="4100309"/>
                </a:moveTo>
                <a:lnTo>
                  <a:pt x="0" y="4100309"/>
                </a:lnTo>
                <a:lnTo>
                  <a:pt x="0" y="4062209"/>
                </a:lnTo>
                <a:lnTo>
                  <a:pt x="38100" y="4062209"/>
                </a:lnTo>
                <a:lnTo>
                  <a:pt x="38100" y="4100309"/>
                </a:lnTo>
                <a:close/>
              </a:path>
              <a:path w="5440045" h="4580255">
                <a:moveTo>
                  <a:pt x="38100" y="4024109"/>
                </a:moveTo>
                <a:lnTo>
                  <a:pt x="0" y="4024109"/>
                </a:lnTo>
                <a:lnTo>
                  <a:pt x="0" y="3986009"/>
                </a:lnTo>
                <a:lnTo>
                  <a:pt x="38100" y="3986009"/>
                </a:lnTo>
                <a:lnTo>
                  <a:pt x="38100" y="4024109"/>
                </a:lnTo>
                <a:close/>
              </a:path>
              <a:path w="5440045" h="4580255">
                <a:moveTo>
                  <a:pt x="38100" y="3947909"/>
                </a:moveTo>
                <a:lnTo>
                  <a:pt x="0" y="3947909"/>
                </a:lnTo>
                <a:lnTo>
                  <a:pt x="0" y="3909809"/>
                </a:lnTo>
                <a:lnTo>
                  <a:pt x="38100" y="3909809"/>
                </a:lnTo>
                <a:lnTo>
                  <a:pt x="38100" y="3947909"/>
                </a:lnTo>
                <a:close/>
              </a:path>
              <a:path w="5440045" h="4580255">
                <a:moveTo>
                  <a:pt x="38100" y="3871709"/>
                </a:moveTo>
                <a:lnTo>
                  <a:pt x="0" y="3871709"/>
                </a:lnTo>
                <a:lnTo>
                  <a:pt x="0" y="3833609"/>
                </a:lnTo>
                <a:lnTo>
                  <a:pt x="38100" y="3833609"/>
                </a:lnTo>
                <a:lnTo>
                  <a:pt x="38100" y="3871709"/>
                </a:lnTo>
                <a:close/>
              </a:path>
              <a:path w="5440045" h="4580255">
                <a:moveTo>
                  <a:pt x="38100" y="3795509"/>
                </a:moveTo>
                <a:lnTo>
                  <a:pt x="0" y="3795509"/>
                </a:lnTo>
                <a:lnTo>
                  <a:pt x="0" y="3757409"/>
                </a:lnTo>
                <a:lnTo>
                  <a:pt x="38100" y="3757409"/>
                </a:lnTo>
                <a:lnTo>
                  <a:pt x="38100" y="3795509"/>
                </a:lnTo>
                <a:close/>
              </a:path>
              <a:path w="5440045" h="4580255">
                <a:moveTo>
                  <a:pt x="38100" y="3719309"/>
                </a:moveTo>
                <a:lnTo>
                  <a:pt x="0" y="3719309"/>
                </a:lnTo>
                <a:lnTo>
                  <a:pt x="0" y="3681209"/>
                </a:lnTo>
                <a:lnTo>
                  <a:pt x="38100" y="3681209"/>
                </a:lnTo>
                <a:lnTo>
                  <a:pt x="38100" y="3719309"/>
                </a:lnTo>
                <a:close/>
              </a:path>
              <a:path w="5440045" h="4580255">
                <a:moveTo>
                  <a:pt x="38100" y="3643109"/>
                </a:moveTo>
                <a:lnTo>
                  <a:pt x="0" y="3643109"/>
                </a:lnTo>
                <a:lnTo>
                  <a:pt x="0" y="3605009"/>
                </a:lnTo>
                <a:lnTo>
                  <a:pt x="38100" y="3605009"/>
                </a:lnTo>
                <a:lnTo>
                  <a:pt x="38100" y="3643109"/>
                </a:lnTo>
                <a:close/>
              </a:path>
              <a:path w="5440045" h="4580255">
                <a:moveTo>
                  <a:pt x="38100" y="3566909"/>
                </a:moveTo>
                <a:lnTo>
                  <a:pt x="0" y="3566909"/>
                </a:lnTo>
                <a:lnTo>
                  <a:pt x="0" y="3528809"/>
                </a:lnTo>
                <a:lnTo>
                  <a:pt x="38100" y="3528809"/>
                </a:lnTo>
                <a:lnTo>
                  <a:pt x="38100" y="3566909"/>
                </a:lnTo>
                <a:close/>
              </a:path>
              <a:path w="5440045" h="4580255">
                <a:moveTo>
                  <a:pt x="38100" y="3490709"/>
                </a:moveTo>
                <a:lnTo>
                  <a:pt x="0" y="3490709"/>
                </a:lnTo>
                <a:lnTo>
                  <a:pt x="0" y="3452609"/>
                </a:lnTo>
                <a:lnTo>
                  <a:pt x="38100" y="3452609"/>
                </a:lnTo>
                <a:lnTo>
                  <a:pt x="38100" y="3490709"/>
                </a:lnTo>
                <a:close/>
              </a:path>
              <a:path w="5440045" h="4580255">
                <a:moveTo>
                  <a:pt x="38100" y="3414509"/>
                </a:moveTo>
                <a:lnTo>
                  <a:pt x="0" y="3414509"/>
                </a:lnTo>
                <a:lnTo>
                  <a:pt x="0" y="3376409"/>
                </a:lnTo>
                <a:lnTo>
                  <a:pt x="38100" y="3376409"/>
                </a:lnTo>
                <a:lnTo>
                  <a:pt x="38100" y="3414509"/>
                </a:lnTo>
                <a:close/>
              </a:path>
              <a:path w="5440045" h="4580255">
                <a:moveTo>
                  <a:pt x="38100" y="3338309"/>
                </a:moveTo>
                <a:lnTo>
                  <a:pt x="0" y="3338309"/>
                </a:lnTo>
                <a:lnTo>
                  <a:pt x="0" y="3300209"/>
                </a:lnTo>
                <a:lnTo>
                  <a:pt x="38100" y="3300209"/>
                </a:lnTo>
                <a:lnTo>
                  <a:pt x="38100" y="3338309"/>
                </a:lnTo>
                <a:close/>
              </a:path>
              <a:path w="5440045" h="4580255">
                <a:moveTo>
                  <a:pt x="38100" y="3262109"/>
                </a:moveTo>
                <a:lnTo>
                  <a:pt x="0" y="3262109"/>
                </a:lnTo>
                <a:lnTo>
                  <a:pt x="0" y="3224009"/>
                </a:lnTo>
                <a:lnTo>
                  <a:pt x="38100" y="3224009"/>
                </a:lnTo>
                <a:lnTo>
                  <a:pt x="38100" y="3262109"/>
                </a:lnTo>
                <a:close/>
              </a:path>
              <a:path w="5440045" h="4580255">
                <a:moveTo>
                  <a:pt x="38100" y="3185909"/>
                </a:moveTo>
                <a:lnTo>
                  <a:pt x="0" y="3185909"/>
                </a:lnTo>
                <a:lnTo>
                  <a:pt x="0" y="3147809"/>
                </a:lnTo>
                <a:lnTo>
                  <a:pt x="38100" y="3147809"/>
                </a:lnTo>
                <a:lnTo>
                  <a:pt x="38100" y="3185909"/>
                </a:lnTo>
                <a:close/>
              </a:path>
              <a:path w="5440045" h="4580255">
                <a:moveTo>
                  <a:pt x="38100" y="3109709"/>
                </a:moveTo>
                <a:lnTo>
                  <a:pt x="0" y="3109709"/>
                </a:lnTo>
                <a:lnTo>
                  <a:pt x="0" y="3071609"/>
                </a:lnTo>
                <a:lnTo>
                  <a:pt x="38100" y="3071609"/>
                </a:lnTo>
                <a:lnTo>
                  <a:pt x="38100" y="3109709"/>
                </a:lnTo>
                <a:close/>
              </a:path>
              <a:path w="5440045" h="4580255">
                <a:moveTo>
                  <a:pt x="38100" y="3033509"/>
                </a:moveTo>
                <a:lnTo>
                  <a:pt x="0" y="3033509"/>
                </a:lnTo>
                <a:lnTo>
                  <a:pt x="0" y="2995409"/>
                </a:lnTo>
                <a:lnTo>
                  <a:pt x="38100" y="2995409"/>
                </a:lnTo>
                <a:lnTo>
                  <a:pt x="38100" y="3033509"/>
                </a:lnTo>
                <a:close/>
              </a:path>
              <a:path w="5440045" h="4580255">
                <a:moveTo>
                  <a:pt x="38100" y="2957309"/>
                </a:moveTo>
                <a:lnTo>
                  <a:pt x="0" y="2957309"/>
                </a:lnTo>
                <a:lnTo>
                  <a:pt x="0" y="2919209"/>
                </a:lnTo>
                <a:lnTo>
                  <a:pt x="38100" y="2919209"/>
                </a:lnTo>
                <a:lnTo>
                  <a:pt x="38100" y="2957309"/>
                </a:lnTo>
                <a:close/>
              </a:path>
              <a:path w="5440045" h="4580255">
                <a:moveTo>
                  <a:pt x="38100" y="2881109"/>
                </a:moveTo>
                <a:lnTo>
                  <a:pt x="0" y="2881109"/>
                </a:lnTo>
                <a:lnTo>
                  <a:pt x="0" y="2843009"/>
                </a:lnTo>
                <a:lnTo>
                  <a:pt x="38100" y="2843009"/>
                </a:lnTo>
                <a:lnTo>
                  <a:pt x="38100" y="2881109"/>
                </a:lnTo>
                <a:close/>
              </a:path>
              <a:path w="5440045" h="4580255">
                <a:moveTo>
                  <a:pt x="38100" y="2804909"/>
                </a:moveTo>
                <a:lnTo>
                  <a:pt x="0" y="2804909"/>
                </a:lnTo>
                <a:lnTo>
                  <a:pt x="0" y="2766809"/>
                </a:lnTo>
                <a:lnTo>
                  <a:pt x="38100" y="2766809"/>
                </a:lnTo>
                <a:lnTo>
                  <a:pt x="38100" y="2804909"/>
                </a:lnTo>
                <a:close/>
              </a:path>
              <a:path w="5440045" h="4580255">
                <a:moveTo>
                  <a:pt x="38100" y="2728709"/>
                </a:moveTo>
                <a:lnTo>
                  <a:pt x="0" y="2728709"/>
                </a:lnTo>
                <a:lnTo>
                  <a:pt x="0" y="2690609"/>
                </a:lnTo>
                <a:lnTo>
                  <a:pt x="38100" y="2690609"/>
                </a:lnTo>
                <a:lnTo>
                  <a:pt x="38100" y="2728709"/>
                </a:lnTo>
                <a:close/>
              </a:path>
              <a:path w="5440045" h="4580255">
                <a:moveTo>
                  <a:pt x="38100" y="2652509"/>
                </a:moveTo>
                <a:lnTo>
                  <a:pt x="0" y="2652509"/>
                </a:lnTo>
                <a:lnTo>
                  <a:pt x="0" y="2614409"/>
                </a:lnTo>
                <a:lnTo>
                  <a:pt x="38100" y="2614409"/>
                </a:lnTo>
                <a:lnTo>
                  <a:pt x="38100" y="2652509"/>
                </a:lnTo>
                <a:close/>
              </a:path>
              <a:path w="5440045" h="4580255">
                <a:moveTo>
                  <a:pt x="38100" y="2576309"/>
                </a:moveTo>
                <a:lnTo>
                  <a:pt x="0" y="2576309"/>
                </a:lnTo>
                <a:lnTo>
                  <a:pt x="0" y="2538209"/>
                </a:lnTo>
                <a:lnTo>
                  <a:pt x="38100" y="2538209"/>
                </a:lnTo>
                <a:lnTo>
                  <a:pt x="38100" y="2576309"/>
                </a:lnTo>
                <a:close/>
              </a:path>
              <a:path w="5440045" h="4580255">
                <a:moveTo>
                  <a:pt x="38100" y="2500109"/>
                </a:moveTo>
                <a:lnTo>
                  <a:pt x="0" y="2500109"/>
                </a:lnTo>
                <a:lnTo>
                  <a:pt x="0" y="2462009"/>
                </a:lnTo>
                <a:lnTo>
                  <a:pt x="38100" y="2462009"/>
                </a:lnTo>
                <a:lnTo>
                  <a:pt x="38100" y="2500109"/>
                </a:lnTo>
                <a:close/>
              </a:path>
              <a:path w="5440045" h="4580255">
                <a:moveTo>
                  <a:pt x="38100" y="2423909"/>
                </a:moveTo>
                <a:lnTo>
                  <a:pt x="0" y="2423909"/>
                </a:lnTo>
                <a:lnTo>
                  <a:pt x="0" y="2385809"/>
                </a:lnTo>
                <a:lnTo>
                  <a:pt x="38100" y="2385809"/>
                </a:lnTo>
                <a:lnTo>
                  <a:pt x="38100" y="2423909"/>
                </a:lnTo>
                <a:close/>
              </a:path>
              <a:path w="5440045" h="4580255">
                <a:moveTo>
                  <a:pt x="38100" y="2347709"/>
                </a:moveTo>
                <a:lnTo>
                  <a:pt x="0" y="2347709"/>
                </a:lnTo>
                <a:lnTo>
                  <a:pt x="0" y="2309609"/>
                </a:lnTo>
                <a:lnTo>
                  <a:pt x="38100" y="2309609"/>
                </a:lnTo>
                <a:lnTo>
                  <a:pt x="38100" y="2347709"/>
                </a:lnTo>
                <a:close/>
              </a:path>
              <a:path w="5440045" h="4580255">
                <a:moveTo>
                  <a:pt x="38100" y="2271509"/>
                </a:moveTo>
                <a:lnTo>
                  <a:pt x="0" y="2271509"/>
                </a:lnTo>
                <a:lnTo>
                  <a:pt x="0" y="2233409"/>
                </a:lnTo>
                <a:lnTo>
                  <a:pt x="38100" y="2233409"/>
                </a:lnTo>
                <a:lnTo>
                  <a:pt x="38100" y="2271509"/>
                </a:lnTo>
                <a:close/>
              </a:path>
              <a:path w="5440045" h="4580255">
                <a:moveTo>
                  <a:pt x="38100" y="2195309"/>
                </a:moveTo>
                <a:lnTo>
                  <a:pt x="0" y="2195309"/>
                </a:lnTo>
                <a:lnTo>
                  <a:pt x="0" y="2157209"/>
                </a:lnTo>
                <a:lnTo>
                  <a:pt x="38100" y="2157209"/>
                </a:lnTo>
                <a:lnTo>
                  <a:pt x="38100" y="2195309"/>
                </a:lnTo>
                <a:close/>
              </a:path>
              <a:path w="5440045" h="4580255">
                <a:moveTo>
                  <a:pt x="38100" y="2119109"/>
                </a:moveTo>
                <a:lnTo>
                  <a:pt x="0" y="2119109"/>
                </a:lnTo>
                <a:lnTo>
                  <a:pt x="0" y="2081009"/>
                </a:lnTo>
                <a:lnTo>
                  <a:pt x="38100" y="2081009"/>
                </a:lnTo>
                <a:lnTo>
                  <a:pt x="38100" y="2119109"/>
                </a:lnTo>
                <a:close/>
              </a:path>
              <a:path w="5440045" h="4580255">
                <a:moveTo>
                  <a:pt x="38100" y="2042909"/>
                </a:moveTo>
                <a:lnTo>
                  <a:pt x="0" y="2042909"/>
                </a:lnTo>
                <a:lnTo>
                  <a:pt x="0" y="2004809"/>
                </a:lnTo>
                <a:lnTo>
                  <a:pt x="38100" y="2004809"/>
                </a:lnTo>
                <a:lnTo>
                  <a:pt x="38100" y="2042909"/>
                </a:lnTo>
                <a:close/>
              </a:path>
              <a:path w="5440045" h="4580255">
                <a:moveTo>
                  <a:pt x="38100" y="1966709"/>
                </a:moveTo>
                <a:lnTo>
                  <a:pt x="0" y="1966709"/>
                </a:lnTo>
                <a:lnTo>
                  <a:pt x="0" y="1928609"/>
                </a:lnTo>
                <a:lnTo>
                  <a:pt x="38100" y="1928609"/>
                </a:lnTo>
                <a:lnTo>
                  <a:pt x="38100" y="1966709"/>
                </a:lnTo>
                <a:close/>
              </a:path>
              <a:path w="5440045" h="4580255">
                <a:moveTo>
                  <a:pt x="38100" y="1890509"/>
                </a:moveTo>
                <a:lnTo>
                  <a:pt x="0" y="1890509"/>
                </a:lnTo>
                <a:lnTo>
                  <a:pt x="0" y="1852409"/>
                </a:lnTo>
                <a:lnTo>
                  <a:pt x="38100" y="1852409"/>
                </a:lnTo>
                <a:lnTo>
                  <a:pt x="38100" y="1890509"/>
                </a:lnTo>
                <a:close/>
              </a:path>
              <a:path w="5440045" h="4580255">
                <a:moveTo>
                  <a:pt x="38100" y="1814309"/>
                </a:moveTo>
                <a:lnTo>
                  <a:pt x="0" y="1814309"/>
                </a:lnTo>
                <a:lnTo>
                  <a:pt x="0" y="1776209"/>
                </a:lnTo>
                <a:lnTo>
                  <a:pt x="38100" y="1776209"/>
                </a:lnTo>
                <a:lnTo>
                  <a:pt x="38100" y="1814309"/>
                </a:lnTo>
                <a:close/>
              </a:path>
              <a:path w="5440045" h="4580255">
                <a:moveTo>
                  <a:pt x="38100" y="1738109"/>
                </a:moveTo>
                <a:lnTo>
                  <a:pt x="0" y="1738109"/>
                </a:lnTo>
                <a:lnTo>
                  <a:pt x="0" y="1700009"/>
                </a:lnTo>
                <a:lnTo>
                  <a:pt x="38100" y="1700009"/>
                </a:lnTo>
                <a:lnTo>
                  <a:pt x="38100" y="1738109"/>
                </a:lnTo>
                <a:close/>
              </a:path>
              <a:path w="5440045" h="4580255">
                <a:moveTo>
                  <a:pt x="38100" y="1661909"/>
                </a:moveTo>
                <a:lnTo>
                  <a:pt x="0" y="1661909"/>
                </a:lnTo>
                <a:lnTo>
                  <a:pt x="0" y="1623809"/>
                </a:lnTo>
                <a:lnTo>
                  <a:pt x="38100" y="1623809"/>
                </a:lnTo>
                <a:lnTo>
                  <a:pt x="38100" y="1661909"/>
                </a:lnTo>
                <a:close/>
              </a:path>
              <a:path w="5440045" h="4580255">
                <a:moveTo>
                  <a:pt x="38100" y="1585709"/>
                </a:moveTo>
                <a:lnTo>
                  <a:pt x="0" y="1585709"/>
                </a:lnTo>
                <a:lnTo>
                  <a:pt x="0" y="1547609"/>
                </a:lnTo>
                <a:lnTo>
                  <a:pt x="38100" y="1547609"/>
                </a:lnTo>
                <a:lnTo>
                  <a:pt x="38100" y="1585709"/>
                </a:lnTo>
                <a:close/>
              </a:path>
              <a:path w="5440045" h="4580255">
                <a:moveTo>
                  <a:pt x="38100" y="1509509"/>
                </a:moveTo>
                <a:lnTo>
                  <a:pt x="0" y="1509509"/>
                </a:lnTo>
                <a:lnTo>
                  <a:pt x="0" y="1471409"/>
                </a:lnTo>
                <a:lnTo>
                  <a:pt x="38100" y="1471409"/>
                </a:lnTo>
                <a:lnTo>
                  <a:pt x="38100" y="1509509"/>
                </a:lnTo>
                <a:close/>
              </a:path>
              <a:path w="5440045" h="4580255">
                <a:moveTo>
                  <a:pt x="38100" y="1433309"/>
                </a:moveTo>
                <a:lnTo>
                  <a:pt x="0" y="1433309"/>
                </a:lnTo>
                <a:lnTo>
                  <a:pt x="0" y="1395209"/>
                </a:lnTo>
                <a:lnTo>
                  <a:pt x="38100" y="1395209"/>
                </a:lnTo>
                <a:lnTo>
                  <a:pt x="38100" y="1433309"/>
                </a:lnTo>
                <a:close/>
              </a:path>
              <a:path w="5440045" h="4580255">
                <a:moveTo>
                  <a:pt x="38100" y="1357109"/>
                </a:moveTo>
                <a:lnTo>
                  <a:pt x="0" y="1357109"/>
                </a:lnTo>
                <a:lnTo>
                  <a:pt x="0" y="1319009"/>
                </a:lnTo>
                <a:lnTo>
                  <a:pt x="38100" y="1319009"/>
                </a:lnTo>
                <a:lnTo>
                  <a:pt x="38100" y="1357109"/>
                </a:lnTo>
                <a:close/>
              </a:path>
              <a:path w="5440045" h="4580255">
                <a:moveTo>
                  <a:pt x="38100" y="1280909"/>
                </a:moveTo>
                <a:lnTo>
                  <a:pt x="0" y="1280909"/>
                </a:lnTo>
                <a:lnTo>
                  <a:pt x="0" y="1242809"/>
                </a:lnTo>
                <a:lnTo>
                  <a:pt x="38100" y="1242809"/>
                </a:lnTo>
                <a:lnTo>
                  <a:pt x="38100" y="1280909"/>
                </a:lnTo>
                <a:close/>
              </a:path>
              <a:path w="5440045" h="4580255">
                <a:moveTo>
                  <a:pt x="38100" y="1204709"/>
                </a:moveTo>
                <a:lnTo>
                  <a:pt x="0" y="1204709"/>
                </a:lnTo>
                <a:lnTo>
                  <a:pt x="0" y="1166609"/>
                </a:lnTo>
                <a:lnTo>
                  <a:pt x="38100" y="1166609"/>
                </a:lnTo>
                <a:lnTo>
                  <a:pt x="38100" y="1204709"/>
                </a:lnTo>
                <a:close/>
              </a:path>
              <a:path w="5440045" h="4580255">
                <a:moveTo>
                  <a:pt x="38100" y="1128509"/>
                </a:moveTo>
                <a:lnTo>
                  <a:pt x="0" y="1128509"/>
                </a:lnTo>
                <a:lnTo>
                  <a:pt x="0" y="1090409"/>
                </a:lnTo>
                <a:lnTo>
                  <a:pt x="38100" y="1090409"/>
                </a:lnTo>
                <a:lnTo>
                  <a:pt x="38100" y="1128509"/>
                </a:lnTo>
                <a:close/>
              </a:path>
              <a:path w="5440045" h="4580255">
                <a:moveTo>
                  <a:pt x="38100" y="1052309"/>
                </a:moveTo>
                <a:lnTo>
                  <a:pt x="0" y="1052309"/>
                </a:lnTo>
                <a:lnTo>
                  <a:pt x="0" y="1014209"/>
                </a:lnTo>
                <a:lnTo>
                  <a:pt x="38100" y="1014209"/>
                </a:lnTo>
                <a:lnTo>
                  <a:pt x="38100" y="1052309"/>
                </a:lnTo>
                <a:close/>
              </a:path>
              <a:path w="5440045" h="4580255">
                <a:moveTo>
                  <a:pt x="38100" y="976109"/>
                </a:moveTo>
                <a:lnTo>
                  <a:pt x="0" y="976109"/>
                </a:lnTo>
                <a:lnTo>
                  <a:pt x="0" y="938009"/>
                </a:lnTo>
                <a:lnTo>
                  <a:pt x="38100" y="938009"/>
                </a:lnTo>
                <a:lnTo>
                  <a:pt x="38100" y="976109"/>
                </a:lnTo>
                <a:close/>
              </a:path>
              <a:path w="5440045" h="4580255">
                <a:moveTo>
                  <a:pt x="38100" y="899909"/>
                </a:moveTo>
                <a:lnTo>
                  <a:pt x="0" y="899909"/>
                </a:lnTo>
                <a:lnTo>
                  <a:pt x="0" y="861809"/>
                </a:lnTo>
                <a:lnTo>
                  <a:pt x="38100" y="861809"/>
                </a:lnTo>
                <a:lnTo>
                  <a:pt x="38100" y="899909"/>
                </a:lnTo>
                <a:close/>
              </a:path>
              <a:path w="5440045" h="4580255">
                <a:moveTo>
                  <a:pt x="38100" y="823709"/>
                </a:moveTo>
                <a:lnTo>
                  <a:pt x="0" y="823709"/>
                </a:lnTo>
                <a:lnTo>
                  <a:pt x="0" y="785609"/>
                </a:lnTo>
                <a:lnTo>
                  <a:pt x="38100" y="785609"/>
                </a:lnTo>
                <a:lnTo>
                  <a:pt x="38100" y="823709"/>
                </a:lnTo>
                <a:close/>
              </a:path>
              <a:path w="5440045" h="4580255">
                <a:moveTo>
                  <a:pt x="38100" y="747509"/>
                </a:moveTo>
                <a:lnTo>
                  <a:pt x="0" y="747509"/>
                </a:lnTo>
                <a:lnTo>
                  <a:pt x="0" y="709409"/>
                </a:lnTo>
                <a:lnTo>
                  <a:pt x="38100" y="709409"/>
                </a:lnTo>
                <a:lnTo>
                  <a:pt x="38100" y="747509"/>
                </a:lnTo>
                <a:close/>
              </a:path>
              <a:path w="5440045" h="4580255">
                <a:moveTo>
                  <a:pt x="38100" y="671309"/>
                </a:moveTo>
                <a:lnTo>
                  <a:pt x="0" y="671309"/>
                </a:lnTo>
                <a:lnTo>
                  <a:pt x="0" y="633209"/>
                </a:lnTo>
                <a:lnTo>
                  <a:pt x="38100" y="633209"/>
                </a:lnTo>
                <a:lnTo>
                  <a:pt x="38100" y="671309"/>
                </a:lnTo>
                <a:close/>
              </a:path>
              <a:path w="5440045" h="4580255">
                <a:moveTo>
                  <a:pt x="38100" y="595109"/>
                </a:moveTo>
                <a:lnTo>
                  <a:pt x="0" y="595109"/>
                </a:lnTo>
                <a:lnTo>
                  <a:pt x="0" y="557009"/>
                </a:lnTo>
                <a:lnTo>
                  <a:pt x="38100" y="557009"/>
                </a:lnTo>
                <a:lnTo>
                  <a:pt x="38100" y="595109"/>
                </a:lnTo>
                <a:close/>
              </a:path>
              <a:path w="5440045" h="4580255">
                <a:moveTo>
                  <a:pt x="38100" y="518909"/>
                </a:moveTo>
                <a:lnTo>
                  <a:pt x="0" y="518909"/>
                </a:lnTo>
                <a:lnTo>
                  <a:pt x="0" y="480809"/>
                </a:lnTo>
                <a:lnTo>
                  <a:pt x="38100" y="480809"/>
                </a:lnTo>
                <a:lnTo>
                  <a:pt x="38100" y="518909"/>
                </a:lnTo>
                <a:close/>
              </a:path>
              <a:path w="5440045" h="4580255">
                <a:moveTo>
                  <a:pt x="39522" y="444436"/>
                </a:moveTo>
                <a:lnTo>
                  <a:pt x="1574" y="441071"/>
                </a:lnTo>
                <a:lnTo>
                  <a:pt x="2501" y="430657"/>
                </a:lnTo>
                <a:lnTo>
                  <a:pt x="3886" y="418604"/>
                </a:lnTo>
                <a:lnTo>
                  <a:pt x="5562" y="406641"/>
                </a:lnTo>
                <a:lnTo>
                  <a:pt x="6362" y="401828"/>
                </a:lnTo>
                <a:lnTo>
                  <a:pt x="43954" y="408063"/>
                </a:lnTo>
                <a:lnTo>
                  <a:pt x="43164" y="412864"/>
                </a:lnTo>
                <a:lnTo>
                  <a:pt x="41627" y="423875"/>
                </a:lnTo>
                <a:lnTo>
                  <a:pt x="40415" y="434505"/>
                </a:lnTo>
                <a:lnTo>
                  <a:pt x="39522" y="444436"/>
                </a:lnTo>
                <a:close/>
              </a:path>
              <a:path w="5440045" h="4580255">
                <a:moveTo>
                  <a:pt x="43219" y="412475"/>
                </a:moveTo>
                <a:close/>
              </a:path>
              <a:path w="5440045" h="4580255">
                <a:moveTo>
                  <a:pt x="43164" y="412864"/>
                </a:moveTo>
                <a:lnTo>
                  <a:pt x="43219" y="412475"/>
                </a:lnTo>
                <a:lnTo>
                  <a:pt x="43164" y="412864"/>
                </a:lnTo>
                <a:close/>
              </a:path>
              <a:path w="5440045" h="4580255">
                <a:moveTo>
                  <a:pt x="41670" y="423500"/>
                </a:moveTo>
                <a:close/>
              </a:path>
              <a:path w="5440045" h="4580255">
                <a:moveTo>
                  <a:pt x="41627" y="423875"/>
                </a:moveTo>
                <a:lnTo>
                  <a:pt x="41670" y="423500"/>
                </a:lnTo>
                <a:lnTo>
                  <a:pt x="41627" y="423875"/>
                </a:lnTo>
                <a:close/>
              </a:path>
              <a:path w="5440045" h="4580255">
                <a:moveTo>
                  <a:pt x="40360" y="434987"/>
                </a:moveTo>
                <a:lnTo>
                  <a:pt x="40398" y="434505"/>
                </a:lnTo>
                <a:lnTo>
                  <a:pt x="40360" y="434987"/>
                </a:lnTo>
                <a:close/>
              </a:path>
              <a:path w="5440045" h="4580255">
                <a:moveTo>
                  <a:pt x="51358" y="372160"/>
                </a:moveTo>
                <a:lnTo>
                  <a:pt x="14350" y="363131"/>
                </a:lnTo>
                <a:lnTo>
                  <a:pt x="15455" y="358749"/>
                </a:lnTo>
                <a:lnTo>
                  <a:pt x="18279" y="348322"/>
                </a:lnTo>
                <a:lnTo>
                  <a:pt x="21653" y="337007"/>
                </a:lnTo>
                <a:lnTo>
                  <a:pt x="25298" y="325793"/>
                </a:lnTo>
                <a:lnTo>
                  <a:pt x="25654" y="324777"/>
                </a:lnTo>
                <a:lnTo>
                  <a:pt x="61595" y="337439"/>
                </a:lnTo>
                <a:lnTo>
                  <a:pt x="61399" y="337997"/>
                </a:lnTo>
                <a:lnTo>
                  <a:pt x="57893" y="348767"/>
                </a:lnTo>
                <a:lnTo>
                  <a:pt x="54787" y="359194"/>
                </a:lnTo>
                <a:lnTo>
                  <a:pt x="52067" y="369277"/>
                </a:lnTo>
                <a:lnTo>
                  <a:pt x="51358" y="372160"/>
                </a:lnTo>
                <a:close/>
              </a:path>
              <a:path w="5440045" h="4580255">
                <a:moveTo>
                  <a:pt x="61239" y="338455"/>
                </a:moveTo>
                <a:lnTo>
                  <a:pt x="61379" y="337997"/>
                </a:lnTo>
                <a:lnTo>
                  <a:pt x="61239" y="338455"/>
                </a:lnTo>
                <a:close/>
              </a:path>
              <a:path w="5440045" h="4580255">
                <a:moveTo>
                  <a:pt x="57976" y="348491"/>
                </a:moveTo>
                <a:lnTo>
                  <a:pt x="58026" y="348322"/>
                </a:lnTo>
                <a:lnTo>
                  <a:pt x="57976" y="348491"/>
                </a:lnTo>
                <a:close/>
              </a:path>
              <a:path w="5440045" h="4580255">
                <a:moveTo>
                  <a:pt x="57893" y="348767"/>
                </a:moveTo>
                <a:lnTo>
                  <a:pt x="57976" y="348491"/>
                </a:lnTo>
                <a:lnTo>
                  <a:pt x="57893" y="348767"/>
                </a:lnTo>
                <a:close/>
              </a:path>
              <a:path w="5440045" h="4580255">
                <a:moveTo>
                  <a:pt x="54806" y="359194"/>
                </a:moveTo>
                <a:lnTo>
                  <a:pt x="54927" y="358749"/>
                </a:lnTo>
                <a:lnTo>
                  <a:pt x="54806" y="359194"/>
                </a:lnTo>
                <a:close/>
              </a:path>
              <a:path w="5440045" h="4580255">
                <a:moveTo>
                  <a:pt x="51957" y="369735"/>
                </a:moveTo>
                <a:lnTo>
                  <a:pt x="52070" y="369277"/>
                </a:lnTo>
                <a:lnTo>
                  <a:pt x="51957" y="369735"/>
                </a:lnTo>
                <a:close/>
              </a:path>
              <a:path w="5440045" h="4580255">
                <a:moveTo>
                  <a:pt x="74879" y="303250"/>
                </a:moveTo>
                <a:lnTo>
                  <a:pt x="39979" y="287972"/>
                </a:lnTo>
                <a:lnTo>
                  <a:pt x="42506" y="282206"/>
                </a:lnTo>
                <a:lnTo>
                  <a:pt x="47434" y="271653"/>
                </a:lnTo>
                <a:lnTo>
                  <a:pt x="52628" y="261226"/>
                </a:lnTo>
                <a:lnTo>
                  <a:pt x="57238" y="252476"/>
                </a:lnTo>
                <a:lnTo>
                  <a:pt x="90944" y="270256"/>
                </a:lnTo>
                <a:lnTo>
                  <a:pt x="86323" y="279006"/>
                </a:lnTo>
                <a:lnTo>
                  <a:pt x="81566" y="288607"/>
                </a:lnTo>
                <a:lnTo>
                  <a:pt x="77032" y="298323"/>
                </a:lnTo>
                <a:lnTo>
                  <a:pt x="74879" y="303250"/>
                </a:lnTo>
                <a:close/>
              </a:path>
              <a:path w="5440045" h="4580255">
                <a:moveTo>
                  <a:pt x="86347" y="278958"/>
                </a:moveTo>
                <a:lnTo>
                  <a:pt x="86525" y="278599"/>
                </a:lnTo>
                <a:lnTo>
                  <a:pt x="86347" y="278958"/>
                </a:lnTo>
                <a:close/>
              </a:path>
              <a:path w="5440045" h="4580255">
                <a:moveTo>
                  <a:pt x="86323" y="279006"/>
                </a:moveTo>
                <a:close/>
              </a:path>
              <a:path w="5440045" h="4580255">
                <a:moveTo>
                  <a:pt x="81685" y="288353"/>
                </a:moveTo>
                <a:lnTo>
                  <a:pt x="81762" y="288188"/>
                </a:lnTo>
                <a:lnTo>
                  <a:pt x="81685" y="288353"/>
                </a:lnTo>
                <a:close/>
              </a:path>
              <a:path w="5440045" h="4580255">
                <a:moveTo>
                  <a:pt x="81566" y="288607"/>
                </a:moveTo>
                <a:lnTo>
                  <a:pt x="81685" y="288353"/>
                </a:lnTo>
                <a:lnTo>
                  <a:pt x="81566" y="288607"/>
                </a:lnTo>
                <a:close/>
              </a:path>
              <a:path w="5440045" h="4580255">
                <a:moveTo>
                  <a:pt x="77138" y="298081"/>
                </a:moveTo>
                <a:lnTo>
                  <a:pt x="77216" y="297903"/>
                </a:lnTo>
                <a:lnTo>
                  <a:pt x="77138" y="298081"/>
                </a:lnTo>
                <a:close/>
              </a:path>
              <a:path w="5440045" h="4580255">
                <a:moveTo>
                  <a:pt x="77032" y="298323"/>
                </a:moveTo>
                <a:lnTo>
                  <a:pt x="77138" y="298081"/>
                </a:lnTo>
                <a:lnTo>
                  <a:pt x="77032" y="298323"/>
                </a:lnTo>
                <a:close/>
              </a:path>
              <a:path w="5440045" h="4580255">
                <a:moveTo>
                  <a:pt x="109474" y="239102"/>
                </a:moveTo>
                <a:lnTo>
                  <a:pt x="77660" y="218160"/>
                </a:lnTo>
                <a:lnTo>
                  <a:pt x="82105" y="211404"/>
                </a:lnTo>
                <a:lnTo>
                  <a:pt x="88696" y="201917"/>
                </a:lnTo>
                <a:lnTo>
                  <a:pt x="95491" y="192595"/>
                </a:lnTo>
                <a:lnTo>
                  <a:pt x="100545" y="186016"/>
                </a:lnTo>
                <a:lnTo>
                  <a:pt x="130771" y="209194"/>
                </a:lnTo>
                <a:lnTo>
                  <a:pt x="125730" y="215773"/>
                </a:lnTo>
                <a:lnTo>
                  <a:pt x="119468" y="224358"/>
                </a:lnTo>
                <a:lnTo>
                  <a:pt x="113426" y="233108"/>
                </a:lnTo>
                <a:lnTo>
                  <a:pt x="109474" y="239102"/>
                </a:lnTo>
                <a:close/>
              </a:path>
              <a:path w="5440045" h="4580255">
                <a:moveTo>
                  <a:pt x="125951" y="215484"/>
                </a:moveTo>
                <a:close/>
              </a:path>
              <a:path w="5440045" h="4580255">
                <a:moveTo>
                  <a:pt x="125740" y="215773"/>
                </a:moveTo>
                <a:lnTo>
                  <a:pt x="125951" y="215484"/>
                </a:lnTo>
                <a:lnTo>
                  <a:pt x="125740" y="215773"/>
                </a:lnTo>
                <a:close/>
              </a:path>
              <a:path w="5440045" h="4580255">
                <a:moveTo>
                  <a:pt x="119693" y="224051"/>
                </a:moveTo>
                <a:close/>
              </a:path>
              <a:path w="5440045" h="4580255">
                <a:moveTo>
                  <a:pt x="119480" y="224358"/>
                </a:moveTo>
                <a:lnTo>
                  <a:pt x="119693" y="224051"/>
                </a:lnTo>
                <a:lnTo>
                  <a:pt x="119480" y="224358"/>
                </a:lnTo>
                <a:close/>
              </a:path>
              <a:path w="5440045" h="4580255">
                <a:moveTo>
                  <a:pt x="113482" y="233023"/>
                </a:moveTo>
                <a:lnTo>
                  <a:pt x="113677" y="232727"/>
                </a:lnTo>
                <a:lnTo>
                  <a:pt x="113482" y="233023"/>
                </a:lnTo>
                <a:close/>
              </a:path>
              <a:path w="5440045" h="4580255">
                <a:moveTo>
                  <a:pt x="113426" y="233108"/>
                </a:moveTo>
                <a:close/>
              </a:path>
              <a:path w="5440045" h="4580255">
                <a:moveTo>
                  <a:pt x="154165" y="181470"/>
                </a:moveTo>
                <a:lnTo>
                  <a:pt x="126288" y="155511"/>
                </a:lnTo>
                <a:lnTo>
                  <a:pt x="132689" y="148640"/>
                </a:lnTo>
                <a:lnTo>
                  <a:pt x="140728" y="140411"/>
                </a:lnTo>
                <a:lnTo>
                  <a:pt x="148971" y="132372"/>
                </a:lnTo>
                <a:lnTo>
                  <a:pt x="154127" y="127571"/>
                </a:lnTo>
                <a:lnTo>
                  <a:pt x="180086" y="155460"/>
                </a:lnTo>
                <a:lnTo>
                  <a:pt x="174935" y="160261"/>
                </a:lnTo>
                <a:lnTo>
                  <a:pt x="167347" y="167678"/>
                </a:lnTo>
                <a:lnTo>
                  <a:pt x="159943" y="175260"/>
                </a:lnTo>
                <a:lnTo>
                  <a:pt x="154165" y="181470"/>
                </a:lnTo>
                <a:close/>
              </a:path>
              <a:path w="5440045" h="4580255">
                <a:moveTo>
                  <a:pt x="175043" y="160155"/>
                </a:moveTo>
                <a:lnTo>
                  <a:pt x="175260" y="159943"/>
                </a:lnTo>
                <a:lnTo>
                  <a:pt x="175043" y="160155"/>
                </a:lnTo>
                <a:close/>
              </a:path>
              <a:path w="5440045" h="4580255">
                <a:moveTo>
                  <a:pt x="174935" y="160261"/>
                </a:moveTo>
                <a:close/>
              </a:path>
              <a:path w="5440045" h="4580255">
                <a:moveTo>
                  <a:pt x="167514" y="167514"/>
                </a:moveTo>
                <a:lnTo>
                  <a:pt x="167678" y="167347"/>
                </a:lnTo>
                <a:lnTo>
                  <a:pt x="167514" y="167514"/>
                </a:lnTo>
                <a:close/>
              </a:path>
              <a:path w="5440045" h="4580255">
                <a:moveTo>
                  <a:pt x="167355" y="167678"/>
                </a:moveTo>
                <a:lnTo>
                  <a:pt x="167514" y="167514"/>
                </a:lnTo>
                <a:lnTo>
                  <a:pt x="167355" y="167678"/>
                </a:lnTo>
                <a:close/>
              </a:path>
              <a:path w="5440045" h="4580255">
                <a:moveTo>
                  <a:pt x="160153" y="175045"/>
                </a:moveTo>
                <a:close/>
              </a:path>
              <a:path w="5440045" h="4580255">
                <a:moveTo>
                  <a:pt x="159953" y="175260"/>
                </a:moveTo>
                <a:lnTo>
                  <a:pt x="160153" y="175045"/>
                </a:lnTo>
                <a:lnTo>
                  <a:pt x="159953" y="175260"/>
                </a:lnTo>
                <a:close/>
              </a:path>
              <a:path w="5440045" h="4580255">
                <a:moveTo>
                  <a:pt x="207695" y="131927"/>
                </a:moveTo>
                <a:lnTo>
                  <a:pt x="184505" y="101688"/>
                </a:lnTo>
                <a:lnTo>
                  <a:pt x="192963" y="95224"/>
                </a:lnTo>
                <a:lnTo>
                  <a:pt x="202285" y="88430"/>
                </a:lnTo>
                <a:lnTo>
                  <a:pt x="211785" y="81851"/>
                </a:lnTo>
                <a:lnTo>
                  <a:pt x="216573" y="78689"/>
                </a:lnTo>
                <a:lnTo>
                  <a:pt x="237515" y="110515"/>
                </a:lnTo>
                <a:lnTo>
                  <a:pt x="232727" y="113677"/>
                </a:lnTo>
                <a:lnTo>
                  <a:pt x="223993" y="119735"/>
                </a:lnTo>
                <a:lnTo>
                  <a:pt x="215408" y="126009"/>
                </a:lnTo>
                <a:lnTo>
                  <a:pt x="207695" y="131927"/>
                </a:lnTo>
                <a:close/>
              </a:path>
              <a:path w="5440045" h="4580255">
                <a:moveTo>
                  <a:pt x="233034" y="113475"/>
                </a:moveTo>
                <a:close/>
              </a:path>
              <a:path w="5440045" h="4580255">
                <a:moveTo>
                  <a:pt x="232741" y="113677"/>
                </a:moveTo>
                <a:lnTo>
                  <a:pt x="233034" y="113475"/>
                </a:lnTo>
                <a:lnTo>
                  <a:pt x="232741" y="113677"/>
                </a:lnTo>
                <a:close/>
              </a:path>
              <a:path w="5440045" h="4580255">
                <a:moveTo>
                  <a:pt x="224051" y="119693"/>
                </a:moveTo>
                <a:lnTo>
                  <a:pt x="224358" y="119468"/>
                </a:lnTo>
                <a:lnTo>
                  <a:pt x="224051" y="119693"/>
                </a:lnTo>
                <a:close/>
              </a:path>
              <a:path w="5440045" h="4580255">
                <a:moveTo>
                  <a:pt x="223993" y="119735"/>
                </a:moveTo>
                <a:close/>
              </a:path>
              <a:path w="5440045" h="4580255">
                <a:moveTo>
                  <a:pt x="215491" y="125945"/>
                </a:moveTo>
                <a:lnTo>
                  <a:pt x="215773" y="125730"/>
                </a:lnTo>
                <a:lnTo>
                  <a:pt x="215491" y="125945"/>
                </a:lnTo>
                <a:close/>
              </a:path>
              <a:path w="5440045" h="4580255">
                <a:moveTo>
                  <a:pt x="215408" y="126009"/>
                </a:moveTo>
                <a:close/>
              </a:path>
              <a:path w="5440045" h="4580255">
                <a:moveTo>
                  <a:pt x="268986" y="91617"/>
                </a:moveTo>
                <a:lnTo>
                  <a:pt x="250405" y="58356"/>
                </a:lnTo>
                <a:lnTo>
                  <a:pt x="251358" y="57823"/>
                </a:lnTo>
                <a:lnTo>
                  <a:pt x="261645" y="52412"/>
                </a:lnTo>
                <a:lnTo>
                  <a:pt x="271653" y="47434"/>
                </a:lnTo>
                <a:lnTo>
                  <a:pt x="282638" y="42316"/>
                </a:lnTo>
                <a:lnTo>
                  <a:pt x="286245" y="40728"/>
                </a:lnTo>
                <a:lnTo>
                  <a:pt x="301510" y="75641"/>
                </a:lnTo>
                <a:lnTo>
                  <a:pt x="297903" y="77216"/>
                </a:lnTo>
                <a:lnTo>
                  <a:pt x="288188" y="81762"/>
                </a:lnTo>
                <a:lnTo>
                  <a:pt x="278599" y="86525"/>
                </a:lnTo>
                <a:lnTo>
                  <a:pt x="268986" y="91617"/>
                </a:lnTo>
                <a:close/>
              </a:path>
              <a:path w="5440045" h="4580255">
                <a:moveTo>
                  <a:pt x="298079" y="77139"/>
                </a:moveTo>
                <a:lnTo>
                  <a:pt x="298323" y="77025"/>
                </a:lnTo>
                <a:lnTo>
                  <a:pt x="298079" y="77139"/>
                </a:lnTo>
                <a:close/>
              </a:path>
              <a:path w="5440045" h="4580255">
                <a:moveTo>
                  <a:pt x="297915" y="77216"/>
                </a:moveTo>
                <a:lnTo>
                  <a:pt x="298079" y="77139"/>
                </a:lnTo>
                <a:lnTo>
                  <a:pt x="297915" y="77216"/>
                </a:lnTo>
                <a:close/>
              </a:path>
              <a:path w="5440045" h="4580255">
                <a:moveTo>
                  <a:pt x="288353" y="81685"/>
                </a:moveTo>
                <a:lnTo>
                  <a:pt x="288607" y="81559"/>
                </a:lnTo>
                <a:lnTo>
                  <a:pt x="288353" y="81685"/>
                </a:lnTo>
                <a:close/>
              </a:path>
              <a:path w="5440045" h="4580255">
                <a:moveTo>
                  <a:pt x="288197" y="81762"/>
                </a:moveTo>
                <a:lnTo>
                  <a:pt x="288353" y="81685"/>
                </a:lnTo>
                <a:lnTo>
                  <a:pt x="288197" y="81762"/>
                </a:lnTo>
                <a:close/>
              </a:path>
              <a:path w="5440045" h="4580255">
                <a:moveTo>
                  <a:pt x="278957" y="86347"/>
                </a:moveTo>
                <a:close/>
              </a:path>
              <a:path w="5440045" h="4580255">
                <a:moveTo>
                  <a:pt x="278621" y="86525"/>
                </a:moveTo>
                <a:lnTo>
                  <a:pt x="278957" y="86347"/>
                </a:lnTo>
                <a:lnTo>
                  <a:pt x="278621" y="86525"/>
                </a:lnTo>
                <a:close/>
              </a:path>
              <a:path w="5440045" h="4580255">
                <a:moveTo>
                  <a:pt x="269195" y="91498"/>
                </a:moveTo>
                <a:lnTo>
                  <a:pt x="269544" y="91300"/>
                </a:lnTo>
                <a:lnTo>
                  <a:pt x="269195" y="91498"/>
                </a:lnTo>
                <a:close/>
              </a:path>
              <a:path w="5440045" h="4580255">
                <a:moveTo>
                  <a:pt x="269142" y="91528"/>
                </a:moveTo>
                <a:close/>
              </a:path>
              <a:path w="5440045" h="4580255">
                <a:moveTo>
                  <a:pt x="335648" y="62217"/>
                </a:moveTo>
                <a:lnTo>
                  <a:pt x="322999" y="26289"/>
                </a:lnTo>
                <a:lnTo>
                  <a:pt x="326237" y="25146"/>
                </a:lnTo>
                <a:lnTo>
                  <a:pt x="337451" y="21513"/>
                </a:lnTo>
                <a:lnTo>
                  <a:pt x="348792" y="18148"/>
                </a:lnTo>
                <a:lnTo>
                  <a:pt x="360248" y="15049"/>
                </a:lnTo>
                <a:lnTo>
                  <a:pt x="361289" y="14795"/>
                </a:lnTo>
                <a:lnTo>
                  <a:pt x="370319" y="51816"/>
                </a:lnTo>
                <a:lnTo>
                  <a:pt x="369798" y="51943"/>
                </a:lnTo>
                <a:lnTo>
                  <a:pt x="359263" y="54787"/>
                </a:lnTo>
                <a:lnTo>
                  <a:pt x="348322" y="58026"/>
                </a:lnTo>
                <a:lnTo>
                  <a:pt x="337997" y="61379"/>
                </a:lnTo>
                <a:lnTo>
                  <a:pt x="335648" y="62217"/>
                </a:lnTo>
                <a:close/>
              </a:path>
              <a:path w="5440045" h="4580255">
                <a:moveTo>
                  <a:pt x="369277" y="52070"/>
                </a:moveTo>
                <a:lnTo>
                  <a:pt x="369735" y="51943"/>
                </a:lnTo>
                <a:lnTo>
                  <a:pt x="369277" y="52070"/>
                </a:lnTo>
                <a:close/>
              </a:path>
              <a:path w="5440045" h="4580255">
                <a:moveTo>
                  <a:pt x="358749" y="54927"/>
                </a:moveTo>
                <a:lnTo>
                  <a:pt x="359194" y="54787"/>
                </a:lnTo>
                <a:lnTo>
                  <a:pt x="358749" y="54927"/>
                </a:lnTo>
                <a:close/>
              </a:path>
              <a:path w="5440045" h="4580255">
                <a:moveTo>
                  <a:pt x="348491" y="57976"/>
                </a:moveTo>
                <a:lnTo>
                  <a:pt x="348767" y="57886"/>
                </a:lnTo>
                <a:lnTo>
                  <a:pt x="348491" y="57976"/>
                </a:lnTo>
                <a:close/>
              </a:path>
              <a:path w="5440045" h="4580255">
                <a:moveTo>
                  <a:pt x="348336" y="58026"/>
                </a:moveTo>
                <a:lnTo>
                  <a:pt x="348491" y="57976"/>
                </a:lnTo>
                <a:lnTo>
                  <a:pt x="348336" y="58026"/>
                </a:lnTo>
                <a:close/>
              </a:path>
              <a:path w="5440045" h="4580255">
                <a:moveTo>
                  <a:pt x="338054" y="61379"/>
                </a:moveTo>
                <a:lnTo>
                  <a:pt x="338455" y="61239"/>
                </a:lnTo>
                <a:lnTo>
                  <a:pt x="338054" y="61379"/>
                </a:lnTo>
                <a:close/>
              </a:path>
              <a:path w="5440045" h="4580255">
                <a:moveTo>
                  <a:pt x="406196" y="44259"/>
                </a:moveTo>
                <a:lnTo>
                  <a:pt x="399961" y="6667"/>
                </a:lnTo>
                <a:lnTo>
                  <a:pt x="439178" y="1739"/>
                </a:lnTo>
                <a:lnTo>
                  <a:pt x="442556" y="39687"/>
                </a:lnTo>
                <a:lnTo>
                  <a:pt x="434505" y="40398"/>
                </a:lnTo>
                <a:lnTo>
                  <a:pt x="434653" y="40398"/>
                </a:lnTo>
                <a:lnTo>
                  <a:pt x="423423" y="41681"/>
                </a:lnTo>
                <a:lnTo>
                  <a:pt x="412404" y="43230"/>
                </a:lnTo>
                <a:lnTo>
                  <a:pt x="406196" y="44259"/>
                </a:lnTo>
                <a:close/>
              </a:path>
              <a:path w="5440045" h="4580255">
                <a:moveTo>
                  <a:pt x="434653" y="40398"/>
                </a:moveTo>
                <a:lnTo>
                  <a:pt x="434505" y="40398"/>
                </a:lnTo>
                <a:lnTo>
                  <a:pt x="434987" y="40360"/>
                </a:lnTo>
                <a:lnTo>
                  <a:pt x="434653" y="40398"/>
                </a:lnTo>
                <a:close/>
              </a:path>
              <a:path w="5440045" h="4580255">
                <a:moveTo>
                  <a:pt x="423500" y="41670"/>
                </a:moveTo>
                <a:lnTo>
                  <a:pt x="423875" y="41617"/>
                </a:lnTo>
                <a:lnTo>
                  <a:pt x="423500" y="41670"/>
                </a:lnTo>
                <a:close/>
              </a:path>
              <a:path w="5440045" h="4580255">
                <a:moveTo>
                  <a:pt x="423423" y="41681"/>
                </a:moveTo>
                <a:close/>
              </a:path>
              <a:path w="5440045" h="4580255">
                <a:moveTo>
                  <a:pt x="412460" y="43221"/>
                </a:moveTo>
                <a:lnTo>
                  <a:pt x="412864" y="43154"/>
                </a:lnTo>
                <a:lnTo>
                  <a:pt x="412460" y="43221"/>
                </a:lnTo>
                <a:close/>
              </a:path>
              <a:path w="5440045" h="4580255">
                <a:moveTo>
                  <a:pt x="412404" y="43230"/>
                </a:moveTo>
                <a:close/>
              </a:path>
              <a:path w="5440045" h="4580255">
                <a:moveTo>
                  <a:pt x="479158" y="38112"/>
                </a:moveTo>
                <a:lnTo>
                  <a:pt x="478675" y="12"/>
                </a:lnTo>
                <a:lnTo>
                  <a:pt x="479704" y="0"/>
                </a:lnTo>
                <a:lnTo>
                  <a:pt x="517017" y="0"/>
                </a:lnTo>
                <a:lnTo>
                  <a:pt x="517017" y="38100"/>
                </a:lnTo>
                <a:lnTo>
                  <a:pt x="479158" y="38112"/>
                </a:lnTo>
                <a:close/>
              </a:path>
              <a:path w="5440045" h="4580255">
                <a:moveTo>
                  <a:pt x="593217" y="38100"/>
                </a:moveTo>
                <a:lnTo>
                  <a:pt x="555117" y="38100"/>
                </a:lnTo>
                <a:lnTo>
                  <a:pt x="555117" y="0"/>
                </a:lnTo>
                <a:lnTo>
                  <a:pt x="593217" y="0"/>
                </a:lnTo>
                <a:lnTo>
                  <a:pt x="593217" y="38100"/>
                </a:lnTo>
                <a:close/>
              </a:path>
              <a:path w="5440045" h="4580255">
                <a:moveTo>
                  <a:pt x="669417" y="38100"/>
                </a:moveTo>
                <a:lnTo>
                  <a:pt x="631317" y="38100"/>
                </a:lnTo>
                <a:lnTo>
                  <a:pt x="631317" y="0"/>
                </a:lnTo>
                <a:lnTo>
                  <a:pt x="669417" y="0"/>
                </a:lnTo>
                <a:lnTo>
                  <a:pt x="669417" y="38100"/>
                </a:lnTo>
                <a:close/>
              </a:path>
              <a:path w="5440045" h="4580255">
                <a:moveTo>
                  <a:pt x="745617" y="38100"/>
                </a:moveTo>
                <a:lnTo>
                  <a:pt x="707517" y="38100"/>
                </a:lnTo>
                <a:lnTo>
                  <a:pt x="707517" y="0"/>
                </a:lnTo>
                <a:lnTo>
                  <a:pt x="745617" y="0"/>
                </a:lnTo>
                <a:lnTo>
                  <a:pt x="745617" y="38100"/>
                </a:lnTo>
                <a:close/>
              </a:path>
              <a:path w="5440045" h="4580255">
                <a:moveTo>
                  <a:pt x="821817" y="38100"/>
                </a:moveTo>
                <a:lnTo>
                  <a:pt x="783717" y="38100"/>
                </a:lnTo>
                <a:lnTo>
                  <a:pt x="783717" y="0"/>
                </a:lnTo>
                <a:lnTo>
                  <a:pt x="821817" y="0"/>
                </a:lnTo>
                <a:lnTo>
                  <a:pt x="821817" y="38100"/>
                </a:lnTo>
                <a:close/>
              </a:path>
              <a:path w="5440045" h="4580255">
                <a:moveTo>
                  <a:pt x="898017" y="38100"/>
                </a:moveTo>
                <a:lnTo>
                  <a:pt x="859917" y="38100"/>
                </a:lnTo>
                <a:lnTo>
                  <a:pt x="859917" y="0"/>
                </a:lnTo>
                <a:lnTo>
                  <a:pt x="898017" y="0"/>
                </a:lnTo>
                <a:lnTo>
                  <a:pt x="898017" y="38100"/>
                </a:lnTo>
                <a:close/>
              </a:path>
              <a:path w="5440045" h="4580255">
                <a:moveTo>
                  <a:pt x="974217" y="38100"/>
                </a:moveTo>
                <a:lnTo>
                  <a:pt x="936117" y="38100"/>
                </a:lnTo>
                <a:lnTo>
                  <a:pt x="936117" y="0"/>
                </a:lnTo>
                <a:lnTo>
                  <a:pt x="974217" y="0"/>
                </a:lnTo>
                <a:lnTo>
                  <a:pt x="974217" y="38100"/>
                </a:lnTo>
                <a:close/>
              </a:path>
              <a:path w="5440045" h="4580255">
                <a:moveTo>
                  <a:pt x="1050417" y="38100"/>
                </a:moveTo>
                <a:lnTo>
                  <a:pt x="1012317" y="38100"/>
                </a:lnTo>
                <a:lnTo>
                  <a:pt x="1012317" y="0"/>
                </a:lnTo>
                <a:lnTo>
                  <a:pt x="1050417" y="0"/>
                </a:lnTo>
                <a:lnTo>
                  <a:pt x="1050417" y="38100"/>
                </a:lnTo>
                <a:close/>
              </a:path>
              <a:path w="5440045" h="4580255">
                <a:moveTo>
                  <a:pt x="1126617" y="38100"/>
                </a:moveTo>
                <a:lnTo>
                  <a:pt x="1088517" y="38100"/>
                </a:lnTo>
                <a:lnTo>
                  <a:pt x="1088517" y="0"/>
                </a:lnTo>
                <a:lnTo>
                  <a:pt x="1126617" y="0"/>
                </a:lnTo>
                <a:lnTo>
                  <a:pt x="1126617" y="38100"/>
                </a:lnTo>
                <a:close/>
              </a:path>
              <a:path w="5440045" h="4580255">
                <a:moveTo>
                  <a:pt x="1202817" y="38100"/>
                </a:moveTo>
                <a:lnTo>
                  <a:pt x="1164717" y="38100"/>
                </a:lnTo>
                <a:lnTo>
                  <a:pt x="1164717" y="0"/>
                </a:lnTo>
                <a:lnTo>
                  <a:pt x="1202817" y="0"/>
                </a:lnTo>
                <a:lnTo>
                  <a:pt x="1202817" y="38100"/>
                </a:lnTo>
                <a:close/>
              </a:path>
              <a:path w="5440045" h="4580255">
                <a:moveTo>
                  <a:pt x="1279017" y="38100"/>
                </a:moveTo>
                <a:lnTo>
                  <a:pt x="1240917" y="38100"/>
                </a:lnTo>
                <a:lnTo>
                  <a:pt x="1240917" y="0"/>
                </a:lnTo>
                <a:lnTo>
                  <a:pt x="1279017" y="0"/>
                </a:lnTo>
                <a:lnTo>
                  <a:pt x="1279017" y="38100"/>
                </a:lnTo>
                <a:close/>
              </a:path>
              <a:path w="5440045" h="4580255">
                <a:moveTo>
                  <a:pt x="1355217" y="38100"/>
                </a:moveTo>
                <a:lnTo>
                  <a:pt x="1317117" y="38100"/>
                </a:lnTo>
                <a:lnTo>
                  <a:pt x="1317117" y="0"/>
                </a:lnTo>
                <a:lnTo>
                  <a:pt x="1355217" y="0"/>
                </a:lnTo>
                <a:lnTo>
                  <a:pt x="1355217" y="38100"/>
                </a:lnTo>
                <a:close/>
              </a:path>
              <a:path w="5440045" h="4580255">
                <a:moveTo>
                  <a:pt x="1431417" y="38100"/>
                </a:moveTo>
                <a:lnTo>
                  <a:pt x="1393317" y="38100"/>
                </a:lnTo>
                <a:lnTo>
                  <a:pt x="1393317" y="0"/>
                </a:lnTo>
                <a:lnTo>
                  <a:pt x="1431417" y="0"/>
                </a:lnTo>
                <a:lnTo>
                  <a:pt x="1431417" y="38100"/>
                </a:lnTo>
                <a:close/>
              </a:path>
              <a:path w="5440045" h="4580255">
                <a:moveTo>
                  <a:pt x="1507617" y="38100"/>
                </a:moveTo>
                <a:lnTo>
                  <a:pt x="1469517" y="38100"/>
                </a:lnTo>
                <a:lnTo>
                  <a:pt x="1469517" y="0"/>
                </a:lnTo>
                <a:lnTo>
                  <a:pt x="1507617" y="0"/>
                </a:lnTo>
                <a:lnTo>
                  <a:pt x="1507617" y="38100"/>
                </a:lnTo>
                <a:close/>
              </a:path>
              <a:path w="5440045" h="4580255">
                <a:moveTo>
                  <a:pt x="1583817" y="38100"/>
                </a:moveTo>
                <a:lnTo>
                  <a:pt x="1545717" y="38100"/>
                </a:lnTo>
                <a:lnTo>
                  <a:pt x="1545717" y="0"/>
                </a:lnTo>
                <a:lnTo>
                  <a:pt x="1583817" y="0"/>
                </a:lnTo>
                <a:lnTo>
                  <a:pt x="1583817" y="38100"/>
                </a:lnTo>
                <a:close/>
              </a:path>
              <a:path w="5440045" h="4580255">
                <a:moveTo>
                  <a:pt x="1660017" y="38100"/>
                </a:moveTo>
                <a:lnTo>
                  <a:pt x="1621917" y="38100"/>
                </a:lnTo>
                <a:lnTo>
                  <a:pt x="1621917" y="0"/>
                </a:lnTo>
                <a:lnTo>
                  <a:pt x="1660017" y="0"/>
                </a:lnTo>
                <a:lnTo>
                  <a:pt x="1660017" y="38100"/>
                </a:lnTo>
                <a:close/>
              </a:path>
              <a:path w="5440045" h="4580255">
                <a:moveTo>
                  <a:pt x="1736217" y="38100"/>
                </a:moveTo>
                <a:lnTo>
                  <a:pt x="1698117" y="38100"/>
                </a:lnTo>
                <a:lnTo>
                  <a:pt x="1698117" y="0"/>
                </a:lnTo>
                <a:lnTo>
                  <a:pt x="1736217" y="0"/>
                </a:lnTo>
                <a:lnTo>
                  <a:pt x="1736217" y="38100"/>
                </a:lnTo>
                <a:close/>
              </a:path>
              <a:path w="5440045" h="4580255">
                <a:moveTo>
                  <a:pt x="1812417" y="38100"/>
                </a:moveTo>
                <a:lnTo>
                  <a:pt x="1774317" y="38100"/>
                </a:lnTo>
                <a:lnTo>
                  <a:pt x="1774317" y="0"/>
                </a:lnTo>
                <a:lnTo>
                  <a:pt x="1812417" y="0"/>
                </a:lnTo>
                <a:lnTo>
                  <a:pt x="1812417" y="38100"/>
                </a:lnTo>
                <a:close/>
              </a:path>
              <a:path w="5440045" h="4580255">
                <a:moveTo>
                  <a:pt x="1888617" y="38100"/>
                </a:moveTo>
                <a:lnTo>
                  <a:pt x="1850517" y="38100"/>
                </a:lnTo>
                <a:lnTo>
                  <a:pt x="1850517" y="0"/>
                </a:lnTo>
                <a:lnTo>
                  <a:pt x="1888617" y="0"/>
                </a:lnTo>
                <a:lnTo>
                  <a:pt x="1888617" y="38100"/>
                </a:lnTo>
                <a:close/>
              </a:path>
              <a:path w="5440045" h="4580255">
                <a:moveTo>
                  <a:pt x="1964817" y="38100"/>
                </a:moveTo>
                <a:lnTo>
                  <a:pt x="1926717" y="38100"/>
                </a:lnTo>
                <a:lnTo>
                  <a:pt x="1926717" y="0"/>
                </a:lnTo>
                <a:lnTo>
                  <a:pt x="1964817" y="0"/>
                </a:lnTo>
                <a:lnTo>
                  <a:pt x="1964817" y="38100"/>
                </a:lnTo>
                <a:close/>
              </a:path>
              <a:path w="5440045" h="4580255">
                <a:moveTo>
                  <a:pt x="2041017" y="38100"/>
                </a:moveTo>
                <a:lnTo>
                  <a:pt x="2002917" y="38100"/>
                </a:lnTo>
                <a:lnTo>
                  <a:pt x="2002917" y="0"/>
                </a:lnTo>
                <a:lnTo>
                  <a:pt x="2041017" y="0"/>
                </a:lnTo>
                <a:lnTo>
                  <a:pt x="2041017" y="38100"/>
                </a:lnTo>
                <a:close/>
              </a:path>
              <a:path w="5440045" h="4580255">
                <a:moveTo>
                  <a:pt x="2117217" y="38100"/>
                </a:moveTo>
                <a:lnTo>
                  <a:pt x="2079117" y="38100"/>
                </a:lnTo>
                <a:lnTo>
                  <a:pt x="2079117" y="0"/>
                </a:lnTo>
                <a:lnTo>
                  <a:pt x="2117217" y="0"/>
                </a:lnTo>
                <a:lnTo>
                  <a:pt x="2117217" y="38100"/>
                </a:lnTo>
                <a:close/>
              </a:path>
              <a:path w="5440045" h="4580255">
                <a:moveTo>
                  <a:pt x="2193417" y="38100"/>
                </a:moveTo>
                <a:lnTo>
                  <a:pt x="2155317" y="38100"/>
                </a:lnTo>
                <a:lnTo>
                  <a:pt x="2155317" y="0"/>
                </a:lnTo>
                <a:lnTo>
                  <a:pt x="2193417" y="0"/>
                </a:lnTo>
                <a:lnTo>
                  <a:pt x="2193417" y="38100"/>
                </a:lnTo>
                <a:close/>
              </a:path>
              <a:path w="5440045" h="4580255">
                <a:moveTo>
                  <a:pt x="2269617" y="38100"/>
                </a:moveTo>
                <a:lnTo>
                  <a:pt x="2231517" y="38100"/>
                </a:lnTo>
                <a:lnTo>
                  <a:pt x="2231517" y="0"/>
                </a:lnTo>
                <a:lnTo>
                  <a:pt x="2269617" y="0"/>
                </a:lnTo>
                <a:lnTo>
                  <a:pt x="2269617" y="38100"/>
                </a:lnTo>
                <a:close/>
              </a:path>
              <a:path w="5440045" h="4580255">
                <a:moveTo>
                  <a:pt x="2345817" y="38100"/>
                </a:moveTo>
                <a:lnTo>
                  <a:pt x="2307717" y="38100"/>
                </a:lnTo>
                <a:lnTo>
                  <a:pt x="2307717" y="0"/>
                </a:lnTo>
                <a:lnTo>
                  <a:pt x="2345817" y="0"/>
                </a:lnTo>
                <a:lnTo>
                  <a:pt x="2345817" y="38100"/>
                </a:lnTo>
                <a:close/>
              </a:path>
              <a:path w="5440045" h="4580255">
                <a:moveTo>
                  <a:pt x="2422017" y="38100"/>
                </a:moveTo>
                <a:lnTo>
                  <a:pt x="2383917" y="38100"/>
                </a:lnTo>
                <a:lnTo>
                  <a:pt x="2383917" y="0"/>
                </a:lnTo>
                <a:lnTo>
                  <a:pt x="2422017" y="0"/>
                </a:lnTo>
                <a:lnTo>
                  <a:pt x="2422017" y="38100"/>
                </a:lnTo>
                <a:close/>
              </a:path>
              <a:path w="5440045" h="4580255">
                <a:moveTo>
                  <a:pt x="2498217" y="38100"/>
                </a:moveTo>
                <a:lnTo>
                  <a:pt x="2460117" y="38100"/>
                </a:lnTo>
                <a:lnTo>
                  <a:pt x="2460117" y="0"/>
                </a:lnTo>
                <a:lnTo>
                  <a:pt x="2498217" y="0"/>
                </a:lnTo>
                <a:lnTo>
                  <a:pt x="2498217" y="38100"/>
                </a:lnTo>
                <a:close/>
              </a:path>
              <a:path w="5440045" h="4580255">
                <a:moveTo>
                  <a:pt x="2574417" y="38100"/>
                </a:moveTo>
                <a:lnTo>
                  <a:pt x="2536317" y="38100"/>
                </a:lnTo>
                <a:lnTo>
                  <a:pt x="2536317" y="0"/>
                </a:lnTo>
                <a:lnTo>
                  <a:pt x="2574417" y="0"/>
                </a:lnTo>
                <a:lnTo>
                  <a:pt x="2574417" y="38100"/>
                </a:lnTo>
                <a:close/>
              </a:path>
              <a:path w="5440045" h="4580255">
                <a:moveTo>
                  <a:pt x="2650617" y="38100"/>
                </a:moveTo>
                <a:lnTo>
                  <a:pt x="2612517" y="38100"/>
                </a:lnTo>
                <a:lnTo>
                  <a:pt x="2612517" y="0"/>
                </a:lnTo>
                <a:lnTo>
                  <a:pt x="2650617" y="0"/>
                </a:lnTo>
                <a:lnTo>
                  <a:pt x="2650617" y="38100"/>
                </a:lnTo>
                <a:close/>
              </a:path>
              <a:path w="5440045" h="4580255">
                <a:moveTo>
                  <a:pt x="2726817" y="38100"/>
                </a:moveTo>
                <a:lnTo>
                  <a:pt x="2688717" y="38100"/>
                </a:lnTo>
                <a:lnTo>
                  <a:pt x="2688717" y="0"/>
                </a:lnTo>
                <a:lnTo>
                  <a:pt x="2726817" y="0"/>
                </a:lnTo>
                <a:lnTo>
                  <a:pt x="2726817" y="38100"/>
                </a:lnTo>
                <a:close/>
              </a:path>
              <a:path w="5440045" h="4580255">
                <a:moveTo>
                  <a:pt x="2803017" y="38100"/>
                </a:moveTo>
                <a:lnTo>
                  <a:pt x="2764917" y="38100"/>
                </a:lnTo>
                <a:lnTo>
                  <a:pt x="2764917" y="0"/>
                </a:lnTo>
                <a:lnTo>
                  <a:pt x="2803017" y="0"/>
                </a:lnTo>
                <a:lnTo>
                  <a:pt x="2803017" y="38100"/>
                </a:lnTo>
                <a:close/>
              </a:path>
              <a:path w="5440045" h="4580255">
                <a:moveTo>
                  <a:pt x="2879217" y="38100"/>
                </a:moveTo>
                <a:lnTo>
                  <a:pt x="2841117" y="38100"/>
                </a:lnTo>
                <a:lnTo>
                  <a:pt x="2841117" y="0"/>
                </a:lnTo>
                <a:lnTo>
                  <a:pt x="2879217" y="0"/>
                </a:lnTo>
                <a:lnTo>
                  <a:pt x="2879217" y="38100"/>
                </a:lnTo>
                <a:close/>
              </a:path>
              <a:path w="5440045" h="4580255">
                <a:moveTo>
                  <a:pt x="2955417" y="38100"/>
                </a:moveTo>
                <a:lnTo>
                  <a:pt x="2917317" y="38100"/>
                </a:lnTo>
                <a:lnTo>
                  <a:pt x="2917317" y="0"/>
                </a:lnTo>
                <a:lnTo>
                  <a:pt x="2955417" y="0"/>
                </a:lnTo>
                <a:lnTo>
                  <a:pt x="2955417" y="38100"/>
                </a:lnTo>
                <a:close/>
              </a:path>
              <a:path w="5440045" h="4580255">
                <a:moveTo>
                  <a:pt x="3031617" y="38100"/>
                </a:moveTo>
                <a:lnTo>
                  <a:pt x="2993517" y="38100"/>
                </a:lnTo>
                <a:lnTo>
                  <a:pt x="2993517" y="0"/>
                </a:lnTo>
                <a:lnTo>
                  <a:pt x="3031617" y="0"/>
                </a:lnTo>
                <a:lnTo>
                  <a:pt x="3031617" y="38100"/>
                </a:lnTo>
                <a:close/>
              </a:path>
              <a:path w="5440045" h="4580255">
                <a:moveTo>
                  <a:pt x="3107817" y="38100"/>
                </a:moveTo>
                <a:lnTo>
                  <a:pt x="3069717" y="38100"/>
                </a:lnTo>
                <a:lnTo>
                  <a:pt x="3069717" y="0"/>
                </a:lnTo>
                <a:lnTo>
                  <a:pt x="3107817" y="0"/>
                </a:lnTo>
                <a:lnTo>
                  <a:pt x="3107817" y="38100"/>
                </a:lnTo>
                <a:close/>
              </a:path>
              <a:path w="5440045" h="4580255">
                <a:moveTo>
                  <a:pt x="3184017" y="38100"/>
                </a:moveTo>
                <a:lnTo>
                  <a:pt x="3145917" y="38100"/>
                </a:lnTo>
                <a:lnTo>
                  <a:pt x="3145917" y="0"/>
                </a:lnTo>
                <a:lnTo>
                  <a:pt x="3184017" y="0"/>
                </a:lnTo>
                <a:lnTo>
                  <a:pt x="3184017" y="38100"/>
                </a:lnTo>
                <a:close/>
              </a:path>
              <a:path w="5440045" h="4580255">
                <a:moveTo>
                  <a:pt x="3260217" y="38100"/>
                </a:moveTo>
                <a:lnTo>
                  <a:pt x="3222117" y="38100"/>
                </a:lnTo>
                <a:lnTo>
                  <a:pt x="3222117" y="0"/>
                </a:lnTo>
                <a:lnTo>
                  <a:pt x="3260217" y="0"/>
                </a:lnTo>
                <a:lnTo>
                  <a:pt x="3260217" y="38100"/>
                </a:lnTo>
                <a:close/>
              </a:path>
              <a:path w="5440045" h="4580255">
                <a:moveTo>
                  <a:pt x="3336417" y="38100"/>
                </a:moveTo>
                <a:lnTo>
                  <a:pt x="3298317" y="38100"/>
                </a:lnTo>
                <a:lnTo>
                  <a:pt x="3298317" y="0"/>
                </a:lnTo>
                <a:lnTo>
                  <a:pt x="3336417" y="0"/>
                </a:lnTo>
                <a:lnTo>
                  <a:pt x="3336417" y="38100"/>
                </a:lnTo>
                <a:close/>
              </a:path>
              <a:path w="5440045" h="4580255">
                <a:moveTo>
                  <a:pt x="3412617" y="38100"/>
                </a:moveTo>
                <a:lnTo>
                  <a:pt x="3374517" y="38100"/>
                </a:lnTo>
                <a:lnTo>
                  <a:pt x="3374517" y="0"/>
                </a:lnTo>
                <a:lnTo>
                  <a:pt x="3412617" y="0"/>
                </a:lnTo>
                <a:lnTo>
                  <a:pt x="3412617" y="38100"/>
                </a:lnTo>
                <a:close/>
              </a:path>
              <a:path w="5440045" h="4580255">
                <a:moveTo>
                  <a:pt x="3488817" y="38100"/>
                </a:moveTo>
                <a:lnTo>
                  <a:pt x="3450717" y="38100"/>
                </a:lnTo>
                <a:lnTo>
                  <a:pt x="3450717" y="0"/>
                </a:lnTo>
                <a:lnTo>
                  <a:pt x="3488817" y="0"/>
                </a:lnTo>
                <a:lnTo>
                  <a:pt x="3488817" y="38100"/>
                </a:lnTo>
                <a:close/>
              </a:path>
              <a:path w="5440045" h="4580255">
                <a:moveTo>
                  <a:pt x="3565017" y="38100"/>
                </a:moveTo>
                <a:lnTo>
                  <a:pt x="3526917" y="38100"/>
                </a:lnTo>
                <a:lnTo>
                  <a:pt x="3526917" y="0"/>
                </a:lnTo>
                <a:lnTo>
                  <a:pt x="3565017" y="0"/>
                </a:lnTo>
                <a:lnTo>
                  <a:pt x="3565017" y="38100"/>
                </a:lnTo>
                <a:close/>
              </a:path>
              <a:path w="5440045" h="4580255">
                <a:moveTo>
                  <a:pt x="3641217" y="38100"/>
                </a:moveTo>
                <a:lnTo>
                  <a:pt x="3603117" y="38100"/>
                </a:lnTo>
                <a:lnTo>
                  <a:pt x="3603117" y="0"/>
                </a:lnTo>
                <a:lnTo>
                  <a:pt x="3641217" y="0"/>
                </a:lnTo>
                <a:lnTo>
                  <a:pt x="3641217" y="38100"/>
                </a:lnTo>
                <a:close/>
              </a:path>
              <a:path w="5440045" h="4580255">
                <a:moveTo>
                  <a:pt x="3717417" y="38100"/>
                </a:moveTo>
                <a:lnTo>
                  <a:pt x="3679317" y="38100"/>
                </a:lnTo>
                <a:lnTo>
                  <a:pt x="3679317" y="0"/>
                </a:lnTo>
                <a:lnTo>
                  <a:pt x="3717417" y="0"/>
                </a:lnTo>
                <a:lnTo>
                  <a:pt x="3717417" y="38100"/>
                </a:lnTo>
                <a:close/>
              </a:path>
              <a:path w="5440045" h="4580255">
                <a:moveTo>
                  <a:pt x="3793617" y="38100"/>
                </a:moveTo>
                <a:lnTo>
                  <a:pt x="3755517" y="38100"/>
                </a:lnTo>
                <a:lnTo>
                  <a:pt x="3755517" y="0"/>
                </a:lnTo>
                <a:lnTo>
                  <a:pt x="3793617" y="0"/>
                </a:lnTo>
                <a:lnTo>
                  <a:pt x="3793617" y="38100"/>
                </a:lnTo>
                <a:close/>
              </a:path>
              <a:path w="5440045" h="4580255">
                <a:moveTo>
                  <a:pt x="3869817" y="38100"/>
                </a:moveTo>
                <a:lnTo>
                  <a:pt x="3831717" y="38100"/>
                </a:lnTo>
                <a:lnTo>
                  <a:pt x="3831717" y="0"/>
                </a:lnTo>
                <a:lnTo>
                  <a:pt x="3869817" y="0"/>
                </a:lnTo>
                <a:lnTo>
                  <a:pt x="3869817" y="38100"/>
                </a:lnTo>
                <a:close/>
              </a:path>
              <a:path w="5440045" h="4580255">
                <a:moveTo>
                  <a:pt x="3946017" y="38100"/>
                </a:moveTo>
                <a:lnTo>
                  <a:pt x="3907917" y="38100"/>
                </a:lnTo>
                <a:lnTo>
                  <a:pt x="3907917" y="0"/>
                </a:lnTo>
                <a:lnTo>
                  <a:pt x="3946017" y="0"/>
                </a:lnTo>
                <a:lnTo>
                  <a:pt x="3946017" y="38100"/>
                </a:lnTo>
                <a:close/>
              </a:path>
              <a:path w="5440045" h="4580255">
                <a:moveTo>
                  <a:pt x="4022217" y="38100"/>
                </a:moveTo>
                <a:lnTo>
                  <a:pt x="3984117" y="38100"/>
                </a:lnTo>
                <a:lnTo>
                  <a:pt x="3984117" y="0"/>
                </a:lnTo>
                <a:lnTo>
                  <a:pt x="4022217" y="0"/>
                </a:lnTo>
                <a:lnTo>
                  <a:pt x="4022217" y="38100"/>
                </a:lnTo>
                <a:close/>
              </a:path>
              <a:path w="5440045" h="4580255">
                <a:moveTo>
                  <a:pt x="4098417" y="38100"/>
                </a:moveTo>
                <a:lnTo>
                  <a:pt x="4060317" y="38100"/>
                </a:lnTo>
                <a:lnTo>
                  <a:pt x="4060317" y="0"/>
                </a:lnTo>
                <a:lnTo>
                  <a:pt x="4098417" y="0"/>
                </a:lnTo>
                <a:lnTo>
                  <a:pt x="4098417" y="38100"/>
                </a:lnTo>
                <a:close/>
              </a:path>
              <a:path w="5440045" h="4580255">
                <a:moveTo>
                  <a:pt x="4174617" y="38100"/>
                </a:moveTo>
                <a:lnTo>
                  <a:pt x="4136517" y="38100"/>
                </a:lnTo>
                <a:lnTo>
                  <a:pt x="4136517" y="0"/>
                </a:lnTo>
                <a:lnTo>
                  <a:pt x="4174617" y="0"/>
                </a:lnTo>
                <a:lnTo>
                  <a:pt x="4174617" y="38100"/>
                </a:lnTo>
                <a:close/>
              </a:path>
              <a:path w="5440045" h="4580255">
                <a:moveTo>
                  <a:pt x="4250817" y="38100"/>
                </a:moveTo>
                <a:lnTo>
                  <a:pt x="4212717" y="38100"/>
                </a:lnTo>
                <a:lnTo>
                  <a:pt x="4212717" y="0"/>
                </a:lnTo>
                <a:lnTo>
                  <a:pt x="4250817" y="0"/>
                </a:lnTo>
                <a:lnTo>
                  <a:pt x="4250817" y="38100"/>
                </a:lnTo>
                <a:close/>
              </a:path>
              <a:path w="5440045" h="4580255">
                <a:moveTo>
                  <a:pt x="4327017" y="38100"/>
                </a:moveTo>
                <a:lnTo>
                  <a:pt x="4288917" y="38100"/>
                </a:lnTo>
                <a:lnTo>
                  <a:pt x="4288917" y="0"/>
                </a:lnTo>
                <a:lnTo>
                  <a:pt x="4327017" y="0"/>
                </a:lnTo>
                <a:lnTo>
                  <a:pt x="4327017" y="38100"/>
                </a:lnTo>
                <a:close/>
              </a:path>
              <a:path w="5440045" h="4580255">
                <a:moveTo>
                  <a:pt x="4403217" y="38100"/>
                </a:moveTo>
                <a:lnTo>
                  <a:pt x="4365117" y="38100"/>
                </a:lnTo>
                <a:lnTo>
                  <a:pt x="4365117" y="0"/>
                </a:lnTo>
                <a:lnTo>
                  <a:pt x="4403217" y="0"/>
                </a:lnTo>
                <a:lnTo>
                  <a:pt x="4403217" y="38100"/>
                </a:lnTo>
                <a:close/>
              </a:path>
              <a:path w="5440045" h="4580255">
                <a:moveTo>
                  <a:pt x="4479417" y="38100"/>
                </a:moveTo>
                <a:lnTo>
                  <a:pt x="4441317" y="38100"/>
                </a:lnTo>
                <a:lnTo>
                  <a:pt x="4441317" y="0"/>
                </a:lnTo>
                <a:lnTo>
                  <a:pt x="4479417" y="0"/>
                </a:lnTo>
                <a:lnTo>
                  <a:pt x="4479417" y="38100"/>
                </a:lnTo>
                <a:close/>
              </a:path>
              <a:path w="5440045" h="4580255">
                <a:moveTo>
                  <a:pt x="4555617" y="38100"/>
                </a:moveTo>
                <a:lnTo>
                  <a:pt x="4517517" y="38100"/>
                </a:lnTo>
                <a:lnTo>
                  <a:pt x="4517517" y="0"/>
                </a:lnTo>
                <a:lnTo>
                  <a:pt x="4555617" y="0"/>
                </a:lnTo>
                <a:lnTo>
                  <a:pt x="4555617" y="38100"/>
                </a:lnTo>
                <a:close/>
              </a:path>
              <a:path w="5440045" h="4580255">
                <a:moveTo>
                  <a:pt x="4631817" y="38100"/>
                </a:moveTo>
                <a:lnTo>
                  <a:pt x="4593717" y="38100"/>
                </a:lnTo>
                <a:lnTo>
                  <a:pt x="4593717" y="0"/>
                </a:lnTo>
                <a:lnTo>
                  <a:pt x="4631817" y="0"/>
                </a:lnTo>
                <a:lnTo>
                  <a:pt x="4631817" y="38100"/>
                </a:lnTo>
                <a:close/>
              </a:path>
              <a:path w="5440045" h="4580255">
                <a:moveTo>
                  <a:pt x="4708017" y="38100"/>
                </a:moveTo>
                <a:lnTo>
                  <a:pt x="4669917" y="38100"/>
                </a:lnTo>
                <a:lnTo>
                  <a:pt x="4669917" y="0"/>
                </a:lnTo>
                <a:lnTo>
                  <a:pt x="4708017" y="0"/>
                </a:lnTo>
                <a:lnTo>
                  <a:pt x="4708017" y="38100"/>
                </a:lnTo>
                <a:close/>
              </a:path>
              <a:path w="5440045" h="4580255">
                <a:moveTo>
                  <a:pt x="4784217" y="38100"/>
                </a:moveTo>
                <a:lnTo>
                  <a:pt x="4746117" y="38100"/>
                </a:lnTo>
                <a:lnTo>
                  <a:pt x="4746117" y="0"/>
                </a:lnTo>
                <a:lnTo>
                  <a:pt x="4784217" y="0"/>
                </a:lnTo>
                <a:lnTo>
                  <a:pt x="4784217" y="38100"/>
                </a:lnTo>
                <a:close/>
              </a:path>
              <a:path w="5440045" h="4580255">
                <a:moveTo>
                  <a:pt x="4860417" y="38100"/>
                </a:moveTo>
                <a:lnTo>
                  <a:pt x="4822317" y="38100"/>
                </a:lnTo>
                <a:lnTo>
                  <a:pt x="4822317" y="0"/>
                </a:lnTo>
                <a:lnTo>
                  <a:pt x="4860417" y="0"/>
                </a:lnTo>
                <a:lnTo>
                  <a:pt x="4860417" y="38100"/>
                </a:lnTo>
                <a:close/>
              </a:path>
              <a:path w="5440045" h="4580255">
                <a:moveTo>
                  <a:pt x="4936617" y="38100"/>
                </a:moveTo>
                <a:lnTo>
                  <a:pt x="4898517" y="38100"/>
                </a:lnTo>
                <a:lnTo>
                  <a:pt x="4898517" y="0"/>
                </a:lnTo>
                <a:lnTo>
                  <a:pt x="4936617" y="0"/>
                </a:lnTo>
                <a:lnTo>
                  <a:pt x="4936617" y="38100"/>
                </a:lnTo>
                <a:close/>
              </a:path>
              <a:path w="5440045" h="4580255">
                <a:moveTo>
                  <a:pt x="4982893" y="38676"/>
                </a:moveTo>
                <a:lnTo>
                  <a:pt x="4973993" y="38341"/>
                </a:lnTo>
                <a:lnTo>
                  <a:pt x="4975440" y="266"/>
                </a:lnTo>
                <a:lnTo>
                  <a:pt x="4985029" y="635"/>
                </a:lnTo>
                <a:lnTo>
                  <a:pt x="4997246" y="1422"/>
                </a:lnTo>
                <a:lnTo>
                  <a:pt x="5009388" y="2501"/>
                </a:lnTo>
                <a:lnTo>
                  <a:pt x="5014874" y="3124"/>
                </a:lnTo>
                <a:lnTo>
                  <a:pt x="5010809" y="38658"/>
                </a:lnTo>
                <a:lnTo>
                  <a:pt x="4982616" y="38658"/>
                </a:lnTo>
                <a:lnTo>
                  <a:pt x="4982893" y="38676"/>
                </a:lnTo>
                <a:close/>
              </a:path>
              <a:path w="5440045" h="4580255">
                <a:moveTo>
                  <a:pt x="5010806" y="38684"/>
                </a:moveTo>
                <a:lnTo>
                  <a:pt x="4983099" y="38684"/>
                </a:lnTo>
                <a:lnTo>
                  <a:pt x="4982616" y="38658"/>
                </a:lnTo>
                <a:lnTo>
                  <a:pt x="5010809" y="38658"/>
                </a:lnTo>
                <a:close/>
              </a:path>
              <a:path w="5440045" h="4580255">
                <a:moveTo>
                  <a:pt x="5010723" y="39408"/>
                </a:moveTo>
                <a:lnTo>
                  <a:pt x="4994363" y="39408"/>
                </a:lnTo>
                <a:lnTo>
                  <a:pt x="4982893" y="38676"/>
                </a:lnTo>
                <a:lnTo>
                  <a:pt x="4983099" y="38684"/>
                </a:lnTo>
                <a:lnTo>
                  <a:pt x="5010806" y="38684"/>
                </a:lnTo>
                <a:lnTo>
                  <a:pt x="5010723" y="39408"/>
                </a:lnTo>
                <a:close/>
              </a:path>
              <a:path w="5440045" h="4580255">
                <a:moveTo>
                  <a:pt x="5010610" y="40398"/>
                </a:moveTo>
                <a:lnTo>
                  <a:pt x="5005539" y="40398"/>
                </a:lnTo>
                <a:lnTo>
                  <a:pt x="4994180" y="39396"/>
                </a:lnTo>
                <a:lnTo>
                  <a:pt x="4994363" y="39408"/>
                </a:lnTo>
                <a:lnTo>
                  <a:pt x="5010723" y="39408"/>
                </a:lnTo>
                <a:lnTo>
                  <a:pt x="5010610" y="40398"/>
                </a:lnTo>
                <a:close/>
              </a:path>
              <a:path w="5440045" h="4580255">
                <a:moveTo>
                  <a:pt x="5010543" y="40982"/>
                </a:moveTo>
                <a:lnTo>
                  <a:pt x="5005057" y="40360"/>
                </a:lnTo>
                <a:lnTo>
                  <a:pt x="5005539" y="40398"/>
                </a:lnTo>
                <a:lnTo>
                  <a:pt x="5010610" y="40398"/>
                </a:lnTo>
                <a:lnTo>
                  <a:pt x="5010543" y="40982"/>
                </a:lnTo>
                <a:close/>
              </a:path>
              <a:path w="5440045" h="4580255">
                <a:moveTo>
                  <a:pt x="5084305" y="47129"/>
                </a:moveTo>
                <a:lnTo>
                  <a:pt x="5049382" y="47124"/>
                </a:lnTo>
                <a:lnTo>
                  <a:pt x="5046751" y="46621"/>
                </a:lnTo>
                <a:lnTo>
                  <a:pt x="5053926" y="9194"/>
                </a:lnTo>
                <a:lnTo>
                  <a:pt x="5091709" y="18275"/>
                </a:lnTo>
                <a:lnTo>
                  <a:pt x="5092788" y="18592"/>
                </a:lnTo>
                <a:lnTo>
                  <a:pt x="5084305" y="47129"/>
                </a:lnTo>
                <a:close/>
              </a:path>
              <a:path w="5440045" h="4580255">
                <a:moveTo>
                  <a:pt x="5083610" y="49466"/>
                </a:moveTo>
                <a:lnTo>
                  <a:pt x="5060137" y="49466"/>
                </a:lnTo>
                <a:lnTo>
                  <a:pt x="5049379" y="47124"/>
                </a:lnTo>
                <a:lnTo>
                  <a:pt x="5084305" y="47129"/>
                </a:lnTo>
                <a:lnTo>
                  <a:pt x="5083610" y="49466"/>
                </a:lnTo>
                <a:close/>
              </a:path>
              <a:path w="5440045" h="4580255">
                <a:moveTo>
                  <a:pt x="5081930" y="55118"/>
                </a:moveTo>
                <a:lnTo>
                  <a:pt x="5080850" y="54787"/>
                </a:lnTo>
                <a:lnTo>
                  <a:pt x="5070309" y="51943"/>
                </a:lnTo>
                <a:lnTo>
                  <a:pt x="5059667" y="49364"/>
                </a:lnTo>
                <a:lnTo>
                  <a:pt x="5060137" y="49466"/>
                </a:lnTo>
                <a:lnTo>
                  <a:pt x="5083610" y="49466"/>
                </a:lnTo>
                <a:lnTo>
                  <a:pt x="5081930" y="55118"/>
                </a:lnTo>
                <a:close/>
              </a:path>
              <a:path w="5440045" h="4580255">
                <a:moveTo>
                  <a:pt x="5070767" y="52070"/>
                </a:moveTo>
                <a:lnTo>
                  <a:pt x="5070245" y="51943"/>
                </a:lnTo>
                <a:lnTo>
                  <a:pt x="5070767" y="52070"/>
                </a:lnTo>
                <a:close/>
              </a:path>
              <a:path w="5440045" h="4580255">
                <a:moveTo>
                  <a:pt x="5081295" y="54927"/>
                </a:moveTo>
                <a:lnTo>
                  <a:pt x="5080781" y="54787"/>
                </a:lnTo>
                <a:lnTo>
                  <a:pt x="5081295" y="54927"/>
                </a:lnTo>
                <a:close/>
              </a:path>
              <a:path w="5440045" h="4580255">
                <a:moveTo>
                  <a:pt x="5156209" y="68821"/>
                </a:moveTo>
                <a:lnTo>
                  <a:pt x="5122329" y="68821"/>
                </a:lnTo>
                <a:lnTo>
                  <a:pt x="5116728" y="66700"/>
                </a:lnTo>
                <a:lnTo>
                  <a:pt x="5130266" y="31089"/>
                </a:lnTo>
                <a:lnTo>
                  <a:pt x="5136299" y="33388"/>
                </a:lnTo>
                <a:lnTo>
                  <a:pt x="5146713" y="37630"/>
                </a:lnTo>
                <a:lnTo>
                  <a:pt x="5157838" y="42506"/>
                </a:lnTo>
                <a:lnTo>
                  <a:pt x="5166588" y="46583"/>
                </a:lnTo>
                <a:lnTo>
                  <a:pt x="5156209" y="68821"/>
                </a:lnTo>
                <a:close/>
              </a:path>
              <a:path w="5440045" h="4580255">
                <a:moveTo>
                  <a:pt x="5154307" y="72898"/>
                </a:moveTo>
                <a:lnTo>
                  <a:pt x="5132298" y="72898"/>
                </a:lnTo>
                <a:lnTo>
                  <a:pt x="5121951" y="68678"/>
                </a:lnTo>
                <a:lnTo>
                  <a:pt x="5122329" y="68821"/>
                </a:lnTo>
                <a:lnTo>
                  <a:pt x="5156209" y="68821"/>
                </a:lnTo>
                <a:lnTo>
                  <a:pt x="5154307" y="72898"/>
                </a:lnTo>
                <a:close/>
              </a:path>
              <a:path w="5440045" h="4580255">
                <a:moveTo>
                  <a:pt x="5152291" y="77216"/>
                </a:moveTo>
                <a:lnTo>
                  <a:pt x="5142141" y="77216"/>
                </a:lnTo>
                <a:lnTo>
                  <a:pt x="5131924" y="72745"/>
                </a:lnTo>
                <a:lnTo>
                  <a:pt x="5132298" y="72898"/>
                </a:lnTo>
                <a:lnTo>
                  <a:pt x="5154307" y="72898"/>
                </a:lnTo>
                <a:lnTo>
                  <a:pt x="5152291" y="77216"/>
                </a:lnTo>
                <a:close/>
              </a:path>
              <a:path w="5440045" h="4580255">
                <a:moveTo>
                  <a:pt x="5150472" y="81114"/>
                </a:moveTo>
                <a:lnTo>
                  <a:pt x="5141960" y="77137"/>
                </a:lnTo>
                <a:lnTo>
                  <a:pt x="5142141" y="77216"/>
                </a:lnTo>
                <a:lnTo>
                  <a:pt x="5152291" y="77216"/>
                </a:lnTo>
                <a:lnTo>
                  <a:pt x="5150472" y="81114"/>
                </a:lnTo>
                <a:close/>
              </a:path>
              <a:path w="5440045" h="4580255">
                <a:moveTo>
                  <a:pt x="5224301" y="102171"/>
                </a:moveTo>
                <a:lnTo>
                  <a:pt x="5189397" y="102171"/>
                </a:lnTo>
                <a:lnTo>
                  <a:pt x="5182489" y="98082"/>
                </a:lnTo>
                <a:lnTo>
                  <a:pt x="5201869" y="65290"/>
                </a:lnTo>
                <a:lnTo>
                  <a:pt x="5209184" y="69621"/>
                </a:lnTo>
                <a:lnTo>
                  <a:pt x="5218988" y="75742"/>
                </a:lnTo>
                <a:lnTo>
                  <a:pt x="5228640" y="82105"/>
                </a:lnTo>
                <a:lnTo>
                  <a:pt x="5235105" y="86588"/>
                </a:lnTo>
                <a:lnTo>
                  <a:pt x="5224301" y="102171"/>
                </a:lnTo>
                <a:close/>
              </a:path>
              <a:path w="5440045" h="4580255">
                <a:moveTo>
                  <a:pt x="5216324" y="113677"/>
                </a:moveTo>
                <a:lnTo>
                  <a:pt x="5207317" y="113677"/>
                </a:lnTo>
                <a:lnTo>
                  <a:pt x="5198046" y="107568"/>
                </a:lnTo>
                <a:lnTo>
                  <a:pt x="5189251" y="102084"/>
                </a:lnTo>
                <a:lnTo>
                  <a:pt x="5189397" y="102171"/>
                </a:lnTo>
                <a:lnTo>
                  <a:pt x="5224301" y="102171"/>
                </a:lnTo>
                <a:lnTo>
                  <a:pt x="5216324" y="113677"/>
                </a:lnTo>
                <a:close/>
              </a:path>
              <a:path w="5440045" h="4580255">
                <a:moveTo>
                  <a:pt x="5198427" y="107823"/>
                </a:moveTo>
                <a:lnTo>
                  <a:pt x="5198021" y="107568"/>
                </a:lnTo>
                <a:lnTo>
                  <a:pt x="5198427" y="107823"/>
                </a:lnTo>
                <a:close/>
              </a:path>
              <a:path w="5440045" h="4580255">
                <a:moveTo>
                  <a:pt x="5213400" y="117894"/>
                </a:moveTo>
                <a:lnTo>
                  <a:pt x="5207027" y="113486"/>
                </a:lnTo>
                <a:lnTo>
                  <a:pt x="5207317" y="113677"/>
                </a:lnTo>
                <a:lnTo>
                  <a:pt x="5216324" y="113677"/>
                </a:lnTo>
                <a:lnTo>
                  <a:pt x="5213400" y="117894"/>
                </a:lnTo>
                <a:close/>
              </a:path>
              <a:path w="5440045" h="4580255">
                <a:moveTo>
                  <a:pt x="5287572" y="145986"/>
                </a:moveTo>
                <a:lnTo>
                  <a:pt x="5249418" y="145986"/>
                </a:lnTo>
                <a:lnTo>
                  <a:pt x="5242217" y="139903"/>
                </a:lnTo>
                <a:lnTo>
                  <a:pt x="5266817" y="110807"/>
                </a:lnTo>
                <a:lnTo>
                  <a:pt x="5274360" y="117195"/>
                </a:lnTo>
                <a:lnTo>
                  <a:pt x="5282971" y="124841"/>
                </a:lnTo>
                <a:lnTo>
                  <a:pt x="5291404" y="132689"/>
                </a:lnTo>
                <a:lnTo>
                  <a:pt x="5296090" y="137261"/>
                </a:lnTo>
                <a:lnTo>
                  <a:pt x="5287572" y="145986"/>
                </a:lnTo>
                <a:close/>
              </a:path>
              <a:path w="5440045" h="4580255">
                <a:moveTo>
                  <a:pt x="5280691" y="153035"/>
                </a:moveTo>
                <a:lnTo>
                  <a:pt x="5257355" y="153035"/>
                </a:lnTo>
                <a:lnTo>
                  <a:pt x="5249133" y="145745"/>
                </a:lnTo>
                <a:lnTo>
                  <a:pt x="5249418" y="145986"/>
                </a:lnTo>
                <a:lnTo>
                  <a:pt x="5287572" y="145986"/>
                </a:lnTo>
                <a:lnTo>
                  <a:pt x="5280691" y="153035"/>
                </a:lnTo>
                <a:close/>
              </a:path>
              <a:path w="5440045" h="4580255">
                <a:moveTo>
                  <a:pt x="5273637" y="160261"/>
                </a:moveTo>
                <a:lnTo>
                  <a:pt x="5265115" y="160261"/>
                </a:lnTo>
                <a:lnTo>
                  <a:pt x="5257031" y="152747"/>
                </a:lnTo>
                <a:lnTo>
                  <a:pt x="5257355" y="153035"/>
                </a:lnTo>
                <a:lnTo>
                  <a:pt x="5280691" y="153035"/>
                </a:lnTo>
                <a:lnTo>
                  <a:pt x="5273637" y="160261"/>
                </a:lnTo>
                <a:close/>
              </a:path>
              <a:path w="5440045" h="4580255">
                <a:moveTo>
                  <a:pt x="5269471" y="164528"/>
                </a:moveTo>
                <a:lnTo>
                  <a:pt x="5265001" y="160155"/>
                </a:lnTo>
                <a:lnTo>
                  <a:pt x="5273637" y="160261"/>
                </a:lnTo>
                <a:lnTo>
                  <a:pt x="5269471" y="164528"/>
                </a:lnTo>
                <a:close/>
              </a:path>
              <a:path w="5440045" h="4580255">
                <a:moveTo>
                  <a:pt x="5345437" y="199072"/>
                </a:moveTo>
                <a:lnTo>
                  <a:pt x="5301208" y="199072"/>
                </a:lnTo>
                <a:lnTo>
                  <a:pt x="5294325" y="190944"/>
                </a:lnTo>
                <a:lnTo>
                  <a:pt x="5323420" y="166344"/>
                </a:lnTo>
                <a:lnTo>
                  <a:pt x="5330583" y="174828"/>
                </a:lnTo>
                <a:lnTo>
                  <a:pt x="5337530" y="183438"/>
                </a:lnTo>
                <a:lnTo>
                  <a:pt x="5344820" y="192963"/>
                </a:lnTo>
                <a:lnTo>
                  <a:pt x="5347944" y="197243"/>
                </a:lnTo>
                <a:lnTo>
                  <a:pt x="5345437" y="199072"/>
                </a:lnTo>
                <a:close/>
              </a:path>
              <a:path w="5440045" h="4580255">
                <a:moveTo>
                  <a:pt x="5334101" y="207340"/>
                </a:moveTo>
                <a:lnTo>
                  <a:pt x="5307850" y="207340"/>
                </a:lnTo>
                <a:lnTo>
                  <a:pt x="5301086" y="198928"/>
                </a:lnTo>
                <a:lnTo>
                  <a:pt x="5301208" y="199072"/>
                </a:lnTo>
                <a:lnTo>
                  <a:pt x="5345437" y="199072"/>
                </a:lnTo>
                <a:lnTo>
                  <a:pt x="5334101" y="207340"/>
                </a:lnTo>
                <a:close/>
              </a:path>
              <a:path w="5440045" h="4580255">
                <a:moveTo>
                  <a:pt x="5322540" y="215773"/>
                </a:moveTo>
                <a:lnTo>
                  <a:pt x="5314315" y="215773"/>
                </a:lnTo>
                <a:lnTo>
                  <a:pt x="5307707" y="207162"/>
                </a:lnTo>
                <a:lnTo>
                  <a:pt x="5307850" y="207340"/>
                </a:lnTo>
                <a:lnTo>
                  <a:pt x="5334101" y="207340"/>
                </a:lnTo>
                <a:lnTo>
                  <a:pt x="5322540" y="215773"/>
                </a:lnTo>
                <a:close/>
              </a:path>
              <a:path w="5440045" h="4580255">
                <a:moveTo>
                  <a:pt x="5317159" y="219697"/>
                </a:moveTo>
                <a:lnTo>
                  <a:pt x="5314094" y="215485"/>
                </a:lnTo>
                <a:lnTo>
                  <a:pt x="5314315" y="215773"/>
                </a:lnTo>
                <a:lnTo>
                  <a:pt x="5322540" y="215773"/>
                </a:lnTo>
                <a:lnTo>
                  <a:pt x="5317159" y="219697"/>
                </a:lnTo>
                <a:close/>
              </a:path>
              <a:path w="5440045" h="4580255">
                <a:moveTo>
                  <a:pt x="5382044" y="251040"/>
                </a:moveTo>
                <a:lnTo>
                  <a:pt x="5338114" y="251040"/>
                </a:lnTo>
                <a:lnTo>
                  <a:pt x="5337581" y="250202"/>
                </a:lnTo>
                <a:lnTo>
                  <a:pt x="5369902" y="230035"/>
                </a:lnTo>
                <a:lnTo>
                  <a:pt x="5370664" y="231254"/>
                </a:lnTo>
                <a:lnTo>
                  <a:pt x="5376557" y="241236"/>
                </a:lnTo>
                <a:lnTo>
                  <a:pt x="5382044" y="251040"/>
                </a:lnTo>
                <a:close/>
              </a:path>
              <a:path w="5440045" h="4580255">
                <a:moveTo>
                  <a:pt x="5386884" y="260223"/>
                </a:moveTo>
                <a:lnTo>
                  <a:pt x="5343537" y="260223"/>
                </a:lnTo>
                <a:lnTo>
                  <a:pt x="5337995" y="250853"/>
                </a:lnTo>
                <a:lnTo>
                  <a:pt x="5338114" y="251040"/>
                </a:lnTo>
                <a:lnTo>
                  <a:pt x="5382044" y="251040"/>
                </a:lnTo>
                <a:lnTo>
                  <a:pt x="5386884" y="260223"/>
                </a:lnTo>
                <a:close/>
              </a:path>
              <a:path w="5440045" h="4580255">
                <a:moveTo>
                  <a:pt x="5380020" y="269544"/>
                </a:moveTo>
                <a:lnTo>
                  <a:pt x="5348744" y="269544"/>
                </a:lnTo>
                <a:lnTo>
                  <a:pt x="5343383" y="259962"/>
                </a:lnTo>
                <a:lnTo>
                  <a:pt x="5343537" y="260223"/>
                </a:lnTo>
                <a:lnTo>
                  <a:pt x="5386884" y="260223"/>
                </a:lnTo>
                <a:lnTo>
                  <a:pt x="5387632" y="261645"/>
                </a:lnTo>
                <a:lnTo>
                  <a:pt x="5389270" y="264947"/>
                </a:lnTo>
                <a:lnTo>
                  <a:pt x="5380020" y="269544"/>
                </a:lnTo>
                <a:close/>
              </a:path>
              <a:path w="5440045" h="4580255">
                <a:moveTo>
                  <a:pt x="5360984" y="279006"/>
                </a:moveTo>
                <a:lnTo>
                  <a:pt x="5353723" y="279006"/>
                </a:lnTo>
                <a:lnTo>
                  <a:pt x="5348516" y="269138"/>
                </a:lnTo>
                <a:lnTo>
                  <a:pt x="5348744" y="269544"/>
                </a:lnTo>
                <a:lnTo>
                  <a:pt x="5380020" y="269544"/>
                </a:lnTo>
                <a:lnTo>
                  <a:pt x="5360984" y="279006"/>
                </a:lnTo>
                <a:close/>
              </a:path>
              <a:path w="5440045" h="4580255">
                <a:moveTo>
                  <a:pt x="5355158" y="281901"/>
                </a:moveTo>
                <a:lnTo>
                  <a:pt x="5353507" y="278599"/>
                </a:lnTo>
                <a:lnTo>
                  <a:pt x="5353723" y="279006"/>
                </a:lnTo>
                <a:lnTo>
                  <a:pt x="5360984" y="279006"/>
                </a:lnTo>
                <a:lnTo>
                  <a:pt x="5355158" y="281901"/>
                </a:lnTo>
                <a:close/>
              </a:path>
              <a:path w="5440045" h="4580255">
                <a:moveTo>
                  <a:pt x="5412057" y="318147"/>
                </a:moveTo>
                <a:lnTo>
                  <a:pt x="5371388" y="318147"/>
                </a:lnTo>
                <a:lnTo>
                  <a:pt x="5370245" y="315353"/>
                </a:lnTo>
                <a:lnTo>
                  <a:pt x="5405513" y="300939"/>
                </a:lnTo>
                <a:lnTo>
                  <a:pt x="5406834" y="304177"/>
                </a:lnTo>
                <a:lnTo>
                  <a:pt x="5411075" y="315353"/>
                </a:lnTo>
                <a:lnTo>
                  <a:pt x="5412057" y="318147"/>
                </a:lnTo>
                <a:close/>
              </a:path>
              <a:path w="5440045" h="4580255">
                <a:moveTo>
                  <a:pt x="5415548" y="328244"/>
                </a:moveTo>
                <a:lnTo>
                  <a:pt x="5375224" y="328244"/>
                </a:lnTo>
                <a:lnTo>
                  <a:pt x="5371374" y="318112"/>
                </a:lnTo>
                <a:lnTo>
                  <a:pt x="5412057" y="318147"/>
                </a:lnTo>
                <a:lnTo>
                  <a:pt x="5414899" y="326237"/>
                </a:lnTo>
                <a:lnTo>
                  <a:pt x="5415548" y="328244"/>
                </a:lnTo>
                <a:close/>
              </a:path>
              <a:path w="5440045" h="4580255">
                <a:moveTo>
                  <a:pt x="5418828" y="338455"/>
                </a:moveTo>
                <a:lnTo>
                  <a:pt x="5378805" y="338455"/>
                </a:lnTo>
                <a:lnTo>
                  <a:pt x="5375106" y="327933"/>
                </a:lnTo>
                <a:lnTo>
                  <a:pt x="5375224" y="328244"/>
                </a:lnTo>
                <a:lnTo>
                  <a:pt x="5415548" y="328244"/>
                </a:lnTo>
                <a:lnTo>
                  <a:pt x="5418531" y="337451"/>
                </a:lnTo>
                <a:lnTo>
                  <a:pt x="5418828" y="338455"/>
                </a:lnTo>
                <a:close/>
              </a:path>
              <a:path w="5440045" h="4580255">
                <a:moveTo>
                  <a:pt x="5384750" y="348767"/>
                </a:moveTo>
                <a:lnTo>
                  <a:pt x="5382158" y="348767"/>
                </a:lnTo>
                <a:lnTo>
                  <a:pt x="5378757" y="338317"/>
                </a:lnTo>
                <a:lnTo>
                  <a:pt x="5378805" y="338455"/>
                </a:lnTo>
                <a:lnTo>
                  <a:pt x="5418828" y="338455"/>
                </a:lnTo>
                <a:lnTo>
                  <a:pt x="5418874" y="338607"/>
                </a:lnTo>
                <a:lnTo>
                  <a:pt x="5384750" y="348767"/>
                </a:lnTo>
                <a:close/>
              </a:path>
              <a:path w="5440045" h="4580255">
                <a:moveTo>
                  <a:pt x="5382361" y="349478"/>
                </a:moveTo>
                <a:lnTo>
                  <a:pt x="5382069" y="348495"/>
                </a:lnTo>
                <a:lnTo>
                  <a:pt x="5382158" y="348767"/>
                </a:lnTo>
                <a:lnTo>
                  <a:pt x="5384750" y="348767"/>
                </a:lnTo>
                <a:lnTo>
                  <a:pt x="5382361" y="349478"/>
                </a:lnTo>
                <a:close/>
              </a:path>
              <a:path w="5440045" h="4580255">
                <a:moveTo>
                  <a:pt x="5431799" y="391109"/>
                </a:moveTo>
                <a:lnTo>
                  <a:pt x="5393016" y="391109"/>
                </a:lnTo>
                <a:lnTo>
                  <a:pt x="5391670" y="384937"/>
                </a:lnTo>
                <a:lnTo>
                  <a:pt x="5428894" y="376834"/>
                </a:lnTo>
                <a:lnTo>
                  <a:pt x="5430342" y="383476"/>
                </a:lnTo>
                <a:lnTo>
                  <a:pt x="5431799" y="391109"/>
                </a:lnTo>
                <a:close/>
              </a:path>
              <a:path w="5440045" h="4580255">
                <a:moveTo>
                  <a:pt x="5433701" y="401942"/>
                </a:moveTo>
                <a:lnTo>
                  <a:pt x="5395087" y="401942"/>
                </a:lnTo>
                <a:lnTo>
                  <a:pt x="5392921" y="390673"/>
                </a:lnTo>
                <a:lnTo>
                  <a:pt x="5393016" y="391109"/>
                </a:lnTo>
                <a:lnTo>
                  <a:pt x="5431799" y="391109"/>
                </a:lnTo>
                <a:lnTo>
                  <a:pt x="5432590" y="395249"/>
                </a:lnTo>
                <a:lnTo>
                  <a:pt x="5433701" y="401942"/>
                </a:lnTo>
                <a:close/>
              </a:path>
              <a:path w="5440045" h="4580255">
                <a:moveTo>
                  <a:pt x="5435359" y="412864"/>
                </a:moveTo>
                <a:lnTo>
                  <a:pt x="5396890" y="412864"/>
                </a:lnTo>
                <a:lnTo>
                  <a:pt x="5395006" y="401525"/>
                </a:lnTo>
                <a:lnTo>
                  <a:pt x="5395087" y="401942"/>
                </a:lnTo>
                <a:lnTo>
                  <a:pt x="5433701" y="401942"/>
                </a:lnTo>
                <a:lnTo>
                  <a:pt x="5434482" y="406641"/>
                </a:lnTo>
                <a:lnTo>
                  <a:pt x="5435359" y="412864"/>
                </a:lnTo>
                <a:close/>
              </a:path>
              <a:path w="5440045" h="4580255">
                <a:moveTo>
                  <a:pt x="5398020" y="421030"/>
                </a:moveTo>
                <a:lnTo>
                  <a:pt x="5396824" y="412464"/>
                </a:lnTo>
                <a:lnTo>
                  <a:pt x="5396890" y="412864"/>
                </a:lnTo>
                <a:lnTo>
                  <a:pt x="5435359" y="412864"/>
                </a:lnTo>
                <a:lnTo>
                  <a:pt x="5435765" y="415747"/>
                </a:lnTo>
                <a:lnTo>
                  <a:pt x="5398020" y="421030"/>
                </a:lnTo>
                <a:close/>
              </a:path>
              <a:path w="5440045" h="4580255">
                <a:moveTo>
                  <a:pt x="5439904" y="468769"/>
                </a:moveTo>
                <a:lnTo>
                  <a:pt x="5401805" y="468769"/>
                </a:lnTo>
                <a:lnTo>
                  <a:pt x="5401360" y="457047"/>
                </a:lnTo>
                <a:lnTo>
                  <a:pt x="5439435" y="455599"/>
                </a:lnTo>
                <a:lnTo>
                  <a:pt x="5439892" y="467804"/>
                </a:lnTo>
                <a:lnTo>
                  <a:pt x="5439904" y="468769"/>
                </a:lnTo>
                <a:close/>
              </a:path>
              <a:path w="5440045" h="4580255">
                <a:moveTo>
                  <a:pt x="5440045" y="494411"/>
                </a:moveTo>
                <a:lnTo>
                  <a:pt x="5401945" y="494411"/>
                </a:lnTo>
                <a:lnTo>
                  <a:pt x="5401938" y="479704"/>
                </a:lnTo>
                <a:lnTo>
                  <a:pt x="5401795" y="468510"/>
                </a:lnTo>
                <a:lnTo>
                  <a:pt x="5401805" y="468769"/>
                </a:lnTo>
                <a:lnTo>
                  <a:pt x="5439904" y="468769"/>
                </a:lnTo>
                <a:lnTo>
                  <a:pt x="5440045" y="479704"/>
                </a:lnTo>
                <a:lnTo>
                  <a:pt x="5440045" y="494411"/>
                </a:lnTo>
                <a:close/>
              </a:path>
              <a:path w="5440045" h="4580255">
                <a:moveTo>
                  <a:pt x="5401945" y="480187"/>
                </a:moveTo>
                <a:lnTo>
                  <a:pt x="5401941" y="479945"/>
                </a:lnTo>
                <a:lnTo>
                  <a:pt x="5401945" y="480187"/>
                </a:lnTo>
                <a:close/>
              </a:path>
              <a:path w="5440045" h="4580255">
                <a:moveTo>
                  <a:pt x="5440045" y="570611"/>
                </a:moveTo>
                <a:lnTo>
                  <a:pt x="5401945" y="570611"/>
                </a:lnTo>
                <a:lnTo>
                  <a:pt x="5401945" y="532511"/>
                </a:lnTo>
                <a:lnTo>
                  <a:pt x="5440045" y="532511"/>
                </a:lnTo>
                <a:lnTo>
                  <a:pt x="5440045" y="570611"/>
                </a:lnTo>
                <a:close/>
              </a:path>
              <a:path w="5440045" h="4580255">
                <a:moveTo>
                  <a:pt x="5440045" y="646811"/>
                </a:moveTo>
                <a:lnTo>
                  <a:pt x="5401945" y="646811"/>
                </a:lnTo>
                <a:lnTo>
                  <a:pt x="5401945" y="608711"/>
                </a:lnTo>
                <a:lnTo>
                  <a:pt x="5440045" y="608711"/>
                </a:lnTo>
                <a:lnTo>
                  <a:pt x="5440045" y="646811"/>
                </a:lnTo>
                <a:close/>
              </a:path>
              <a:path w="5440045" h="4580255">
                <a:moveTo>
                  <a:pt x="5440045" y="723011"/>
                </a:moveTo>
                <a:lnTo>
                  <a:pt x="5401945" y="723011"/>
                </a:lnTo>
                <a:lnTo>
                  <a:pt x="5401945" y="684911"/>
                </a:lnTo>
                <a:lnTo>
                  <a:pt x="5440045" y="684911"/>
                </a:lnTo>
                <a:lnTo>
                  <a:pt x="5440045" y="723011"/>
                </a:lnTo>
                <a:close/>
              </a:path>
              <a:path w="5440045" h="4580255">
                <a:moveTo>
                  <a:pt x="5440045" y="799211"/>
                </a:moveTo>
                <a:lnTo>
                  <a:pt x="5401945" y="799211"/>
                </a:lnTo>
                <a:lnTo>
                  <a:pt x="5401945" y="761111"/>
                </a:lnTo>
                <a:lnTo>
                  <a:pt x="5440045" y="761111"/>
                </a:lnTo>
                <a:lnTo>
                  <a:pt x="5440045" y="799211"/>
                </a:lnTo>
                <a:close/>
              </a:path>
              <a:path w="5440045" h="4580255">
                <a:moveTo>
                  <a:pt x="5440045" y="875411"/>
                </a:moveTo>
                <a:lnTo>
                  <a:pt x="5401945" y="875411"/>
                </a:lnTo>
                <a:lnTo>
                  <a:pt x="5401945" y="837311"/>
                </a:lnTo>
                <a:lnTo>
                  <a:pt x="5440045" y="837311"/>
                </a:lnTo>
                <a:lnTo>
                  <a:pt x="5440045" y="875411"/>
                </a:lnTo>
                <a:close/>
              </a:path>
              <a:path w="5440045" h="4580255">
                <a:moveTo>
                  <a:pt x="5440045" y="951611"/>
                </a:moveTo>
                <a:lnTo>
                  <a:pt x="5401945" y="951611"/>
                </a:lnTo>
                <a:lnTo>
                  <a:pt x="5401945" y="913511"/>
                </a:lnTo>
                <a:lnTo>
                  <a:pt x="5440045" y="913511"/>
                </a:lnTo>
                <a:lnTo>
                  <a:pt x="5440045" y="951611"/>
                </a:lnTo>
                <a:close/>
              </a:path>
              <a:path w="5440045" h="4580255">
                <a:moveTo>
                  <a:pt x="5440045" y="1027811"/>
                </a:moveTo>
                <a:lnTo>
                  <a:pt x="5401945" y="1027811"/>
                </a:lnTo>
                <a:lnTo>
                  <a:pt x="5401945" y="989711"/>
                </a:lnTo>
                <a:lnTo>
                  <a:pt x="5440045" y="989711"/>
                </a:lnTo>
                <a:lnTo>
                  <a:pt x="5440045" y="1027811"/>
                </a:lnTo>
                <a:close/>
              </a:path>
              <a:path w="5440045" h="4580255">
                <a:moveTo>
                  <a:pt x="5440045" y="1104011"/>
                </a:moveTo>
                <a:lnTo>
                  <a:pt x="5401945" y="1104011"/>
                </a:lnTo>
                <a:lnTo>
                  <a:pt x="5401945" y="1065911"/>
                </a:lnTo>
                <a:lnTo>
                  <a:pt x="5440045" y="1065911"/>
                </a:lnTo>
                <a:lnTo>
                  <a:pt x="5440045" y="1104011"/>
                </a:lnTo>
                <a:close/>
              </a:path>
              <a:path w="5440045" h="4580255">
                <a:moveTo>
                  <a:pt x="5440045" y="1180211"/>
                </a:moveTo>
                <a:lnTo>
                  <a:pt x="5401945" y="1180211"/>
                </a:lnTo>
                <a:lnTo>
                  <a:pt x="5401945" y="1142111"/>
                </a:lnTo>
                <a:lnTo>
                  <a:pt x="5440045" y="1142111"/>
                </a:lnTo>
                <a:lnTo>
                  <a:pt x="5440045" y="1180211"/>
                </a:lnTo>
                <a:close/>
              </a:path>
              <a:path w="5440045" h="4580255">
                <a:moveTo>
                  <a:pt x="5440045" y="1256411"/>
                </a:moveTo>
                <a:lnTo>
                  <a:pt x="5401945" y="1256411"/>
                </a:lnTo>
                <a:lnTo>
                  <a:pt x="5401945" y="1218311"/>
                </a:lnTo>
                <a:lnTo>
                  <a:pt x="5440045" y="1218311"/>
                </a:lnTo>
                <a:lnTo>
                  <a:pt x="5440045" y="1256411"/>
                </a:lnTo>
                <a:close/>
              </a:path>
              <a:path w="5440045" h="4580255">
                <a:moveTo>
                  <a:pt x="5440045" y="1332611"/>
                </a:moveTo>
                <a:lnTo>
                  <a:pt x="5401945" y="1332611"/>
                </a:lnTo>
                <a:lnTo>
                  <a:pt x="5401945" y="1294511"/>
                </a:lnTo>
                <a:lnTo>
                  <a:pt x="5440045" y="1294511"/>
                </a:lnTo>
                <a:lnTo>
                  <a:pt x="5440045" y="1332611"/>
                </a:lnTo>
                <a:close/>
              </a:path>
              <a:path w="5440045" h="4580255">
                <a:moveTo>
                  <a:pt x="5440045" y="1408811"/>
                </a:moveTo>
                <a:lnTo>
                  <a:pt x="5401945" y="1408811"/>
                </a:lnTo>
                <a:lnTo>
                  <a:pt x="5401945" y="1370711"/>
                </a:lnTo>
                <a:lnTo>
                  <a:pt x="5440045" y="1370711"/>
                </a:lnTo>
                <a:lnTo>
                  <a:pt x="5440045" y="1408811"/>
                </a:lnTo>
                <a:close/>
              </a:path>
              <a:path w="5440045" h="4580255">
                <a:moveTo>
                  <a:pt x="5440045" y="1485011"/>
                </a:moveTo>
                <a:lnTo>
                  <a:pt x="5401945" y="1485011"/>
                </a:lnTo>
                <a:lnTo>
                  <a:pt x="5401945" y="1446911"/>
                </a:lnTo>
                <a:lnTo>
                  <a:pt x="5440045" y="1446911"/>
                </a:lnTo>
                <a:lnTo>
                  <a:pt x="5440045" y="1485011"/>
                </a:lnTo>
                <a:close/>
              </a:path>
              <a:path w="5440045" h="4580255">
                <a:moveTo>
                  <a:pt x="5440045" y="1561211"/>
                </a:moveTo>
                <a:lnTo>
                  <a:pt x="5401945" y="1561211"/>
                </a:lnTo>
                <a:lnTo>
                  <a:pt x="5401945" y="1523111"/>
                </a:lnTo>
                <a:lnTo>
                  <a:pt x="5440045" y="1523111"/>
                </a:lnTo>
                <a:lnTo>
                  <a:pt x="5440045" y="1561211"/>
                </a:lnTo>
                <a:close/>
              </a:path>
              <a:path w="5440045" h="4580255">
                <a:moveTo>
                  <a:pt x="5440045" y="1637411"/>
                </a:moveTo>
                <a:lnTo>
                  <a:pt x="5401945" y="1637411"/>
                </a:lnTo>
                <a:lnTo>
                  <a:pt x="5401945" y="1599311"/>
                </a:lnTo>
                <a:lnTo>
                  <a:pt x="5440045" y="1599311"/>
                </a:lnTo>
                <a:lnTo>
                  <a:pt x="5440045" y="1637411"/>
                </a:lnTo>
                <a:close/>
              </a:path>
              <a:path w="5440045" h="4580255">
                <a:moveTo>
                  <a:pt x="5440045" y="1713611"/>
                </a:moveTo>
                <a:lnTo>
                  <a:pt x="5401945" y="1713611"/>
                </a:lnTo>
                <a:lnTo>
                  <a:pt x="5401945" y="1675511"/>
                </a:lnTo>
                <a:lnTo>
                  <a:pt x="5440045" y="1675511"/>
                </a:lnTo>
                <a:lnTo>
                  <a:pt x="5440045" y="1713611"/>
                </a:lnTo>
                <a:close/>
              </a:path>
              <a:path w="5440045" h="4580255">
                <a:moveTo>
                  <a:pt x="5440045" y="1789811"/>
                </a:moveTo>
                <a:lnTo>
                  <a:pt x="5401945" y="1789811"/>
                </a:lnTo>
                <a:lnTo>
                  <a:pt x="5401945" y="1751711"/>
                </a:lnTo>
                <a:lnTo>
                  <a:pt x="5440045" y="1751711"/>
                </a:lnTo>
                <a:lnTo>
                  <a:pt x="5440045" y="1789811"/>
                </a:lnTo>
                <a:close/>
              </a:path>
              <a:path w="5440045" h="4580255">
                <a:moveTo>
                  <a:pt x="5440045" y="1866011"/>
                </a:moveTo>
                <a:lnTo>
                  <a:pt x="5401945" y="1866011"/>
                </a:lnTo>
                <a:lnTo>
                  <a:pt x="5401945" y="1827911"/>
                </a:lnTo>
                <a:lnTo>
                  <a:pt x="5440045" y="1827911"/>
                </a:lnTo>
                <a:lnTo>
                  <a:pt x="5440045" y="1866011"/>
                </a:lnTo>
                <a:close/>
              </a:path>
              <a:path w="5440045" h="4580255">
                <a:moveTo>
                  <a:pt x="5440045" y="1942211"/>
                </a:moveTo>
                <a:lnTo>
                  <a:pt x="5401945" y="1942211"/>
                </a:lnTo>
                <a:lnTo>
                  <a:pt x="5401945" y="1904111"/>
                </a:lnTo>
                <a:lnTo>
                  <a:pt x="5440045" y="1904111"/>
                </a:lnTo>
                <a:lnTo>
                  <a:pt x="5440045" y="1942211"/>
                </a:lnTo>
                <a:close/>
              </a:path>
              <a:path w="5440045" h="4580255">
                <a:moveTo>
                  <a:pt x="5440045" y="2018411"/>
                </a:moveTo>
                <a:lnTo>
                  <a:pt x="5401945" y="2018411"/>
                </a:lnTo>
                <a:lnTo>
                  <a:pt x="5401945" y="1980311"/>
                </a:lnTo>
                <a:lnTo>
                  <a:pt x="5440045" y="1980311"/>
                </a:lnTo>
                <a:lnTo>
                  <a:pt x="5440045" y="2018411"/>
                </a:lnTo>
                <a:close/>
              </a:path>
              <a:path w="5440045" h="4580255">
                <a:moveTo>
                  <a:pt x="5440045" y="2094611"/>
                </a:moveTo>
                <a:lnTo>
                  <a:pt x="5401945" y="2094611"/>
                </a:lnTo>
                <a:lnTo>
                  <a:pt x="5401945" y="2056511"/>
                </a:lnTo>
                <a:lnTo>
                  <a:pt x="5440045" y="2056511"/>
                </a:lnTo>
                <a:lnTo>
                  <a:pt x="5440045" y="2094611"/>
                </a:lnTo>
                <a:close/>
              </a:path>
              <a:path w="5440045" h="4580255">
                <a:moveTo>
                  <a:pt x="5440045" y="2170811"/>
                </a:moveTo>
                <a:lnTo>
                  <a:pt x="5401945" y="2170811"/>
                </a:lnTo>
                <a:lnTo>
                  <a:pt x="5401945" y="2132711"/>
                </a:lnTo>
                <a:lnTo>
                  <a:pt x="5440045" y="2132711"/>
                </a:lnTo>
                <a:lnTo>
                  <a:pt x="5440045" y="2170811"/>
                </a:lnTo>
                <a:close/>
              </a:path>
              <a:path w="5440045" h="4580255">
                <a:moveTo>
                  <a:pt x="5440045" y="2247011"/>
                </a:moveTo>
                <a:lnTo>
                  <a:pt x="5401945" y="2247011"/>
                </a:lnTo>
                <a:lnTo>
                  <a:pt x="5401945" y="2208911"/>
                </a:lnTo>
                <a:lnTo>
                  <a:pt x="5440045" y="2208911"/>
                </a:lnTo>
                <a:lnTo>
                  <a:pt x="5440045" y="2247011"/>
                </a:lnTo>
                <a:close/>
              </a:path>
              <a:path w="5440045" h="4580255">
                <a:moveTo>
                  <a:pt x="5440045" y="2323211"/>
                </a:moveTo>
                <a:lnTo>
                  <a:pt x="5401945" y="2323211"/>
                </a:lnTo>
                <a:lnTo>
                  <a:pt x="5401945" y="2285111"/>
                </a:lnTo>
                <a:lnTo>
                  <a:pt x="5440045" y="2285111"/>
                </a:lnTo>
                <a:lnTo>
                  <a:pt x="5440045" y="2323211"/>
                </a:lnTo>
                <a:close/>
              </a:path>
              <a:path w="5440045" h="4580255">
                <a:moveTo>
                  <a:pt x="5440045" y="2399411"/>
                </a:moveTo>
                <a:lnTo>
                  <a:pt x="5401945" y="2399411"/>
                </a:lnTo>
                <a:lnTo>
                  <a:pt x="5401945" y="2361311"/>
                </a:lnTo>
                <a:lnTo>
                  <a:pt x="5440045" y="2361311"/>
                </a:lnTo>
                <a:lnTo>
                  <a:pt x="5440045" y="2399411"/>
                </a:lnTo>
                <a:close/>
              </a:path>
              <a:path w="5440045" h="4580255">
                <a:moveTo>
                  <a:pt x="5440045" y="2475611"/>
                </a:moveTo>
                <a:lnTo>
                  <a:pt x="5401945" y="2475611"/>
                </a:lnTo>
                <a:lnTo>
                  <a:pt x="5401945" y="2437511"/>
                </a:lnTo>
                <a:lnTo>
                  <a:pt x="5440045" y="2437511"/>
                </a:lnTo>
                <a:lnTo>
                  <a:pt x="5440045" y="2475611"/>
                </a:lnTo>
                <a:close/>
              </a:path>
              <a:path w="5440045" h="4580255">
                <a:moveTo>
                  <a:pt x="5440045" y="2551811"/>
                </a:moveTo>
                <a:lnTo>
                  <a:pt x="5401945" y="2551811"/>
                </a:lnTo>
                <a:lnTo>
                  <a:pt x="5401945" y="2513711"/>
                </a:lnTo>
                <a:lnTo>
                  <a:pt x="5440045" y="2513711"/>
                </a:lnTo>
                <a:lnTo>
                  <a:pt x="5440045" y="2551811"/>
                </a:lnTo>
                <a:close/>
              </a:path>
              <a:path w="5440045" h="4580255">
                <a:moveTo>
                  <a:pt x="5440045" y="2628011"/>
                </a:moveTo>
                <a:lnTo>
                  <a:pt x="5401945" y="2628011"/>
                </a:lnTo>
                <a:lnTo>
                  <a:pt x="5401945" y="2589911"/>
                </a:lnTo>
                <a:lnTo>
                  <a:pt x="5440045" y="2589911"/>
                </a:lnTo>
                <a:lnTo>
                  <a:pt x="5440045" y="2628011"/>
                </a:lnTo>
                <a:close/>
              </a:path>
              <a:path w="5440045" h="4580255">
                <a:moveTo>
                  <a:pt x="5440045" y="2704211"/>
                </a:moveTo>
                <a:lnTo>
                  <a:pt x="5401945" y="2704211"/>
                </a:lnTo>
                <a:lnTo>
                  <a:pt x="5401945" y="2666111"/>
                </a:lnTo>
                <a:lnTo>
                  <a:pt x="5440045" y="2666111"/>
                </a:lnTo>
                <a:lnTo>
                  <a:pt x="5440045" y="2704211"/>
                </a:lnTo>
                <a:close/>
              </a:path>
              <a:path w="5440045" h="4580255">
                <a:moveTo>
                  <a:pt x="5440045" y="2780411"/>
                </a:moveTo>
                <a:lnTo>
                  <a:pt x="5401945" y="2780411"/>
                </a:lnTo>
                <a:lnTo>
                  <a:pt x="5401945" y="2742311"/>
                </a:lnTo>
                <a:lnTo>
                  <a:pt x="5440045" y="2742311"/>
                </a:lnTo>
                <a:lnTo>
                  <a:pt x="5440045" y="2780411"/>
                </a:lnTo>
                <a:close/>
              </a:path>
              <a:path w="5440045" h="4580255">
                <a:moveTo>
                  <a:pt x="5440045" y="2856611"/>
                </a:moveTo>
                <a:lnTo>
                  <a:pt x="5401945" y="2856611"/>
                </a:lnTo>
                <a:lnTo>
                  <a:pt x="5401945" y="2818511"/>
                </a:lnTo>
                <a:lnTo>
                  <a:pt x="5440045" y="2818511"/>
                </a:lnTo>
                <a:lnTo>
                  <a:pt x="5440045" y="2856611"/>
                </a:lnTo>
                <a:close/>
              </a:path>
              <a:path w="5440045" h="4580255">
                <a:moveTo>
                  <a:pt x="5440045" y="2932811"/>
                </a:moveTo>
                <a:lnTo>
                  <a:pt x="5401945" y="2932811"/>
                </a:lnTo>
                <a:lnTo>
                  <a:pt x="5401945" y="2894711"/>
                </a:lnTo>
                <a:lnTo>
                  <a:pt x="5440045" y="2894711"/>
                </a:lnTo>
                <a:lnTo>
                  <a:pt x="5440045" y="2932811"/>
                </a:lnTo>
                <a:close/>
              </a:path>
              <a:path w="5440045" h="4580255">
                <a:moveTo>
                  <a:pt x="5440045" y="3009011"/>
                </a:moveTo>
                <a:lnTo>
                  <a:pt x="5401945" y="3009011"/>
                </a:lnTo>
                <a:lnTo>
                  <a:pt x="5401945" y="2970911"/>
                </a:lnTo>
                <a:lnTo>
                  <a:pt x="5440045" y="2970911"/>
                </a:lnTo>
                <a:lnTo>
                  <a:pt x="5440045" y="3009011"/>
                </a:lnTo>
                <a:close/>
              </a:path>
              <a:path w="5440045" h="4580255">
                <a:moveTo>
                  <a:pt x="5440045" y="3085211"/>
                </a:moveTo>
                <a:lnTo>
                  <a:pt x="5401945" y="3085211"/>
                </a:lnTo>
                <a:lnTo>
                  <a:pt x="5401945" y="3047111"/>
                </a:lnTo>
                <a:lnTo>
                  <a:pt x="5440045" y="3047111"/>
                </a:lnTo>
                <a:lnTo>
                  <a:pt x="5440045" y="3085211"/>
                </a:lnTo>
                <a:close/>
              </a:path>
              <a:path w="5440045" h="4580255">
                <a:moveTo>
                  <a:pt x="5440045" y="3161411"/>
                </a:moveTo>
                <a:lnTo>
                  <a:pt x="5401945" y="3161411"/>
                </a:lnTo>
                <a:lnTo>
                  <a:pt x="5401945" y="3123311"/>
                </a:lnTo>
                <a:lnTo>
                  <a:pt x="5440045" y="3123311"/>
                </a:lnTo>
                <a:lnTo>
                  <a:pt x="5440045" y="3161411"/>
                </a:lnTo>
                <a:close/>
              </a:path>
              <a:path w="5440045" h="4580255">
                <a:moveTo>
                  <a:pt x="5440045" y="3237611"/>
                </a:moveTo>
                <a:lnTo>
                  <a:pt x="5401945" y="3237611"/>
                </a:lnTo>
                <a:lnTo>
                  <a:pt x="5401945" y="3199511"/>
                </a:lnTo>
                <a:lnTo>
                  <a:pt x="5440045" y="3199511"/>
                </a:lnTo>
                <a:lnTo>
                  <a:pt x="5440045" y="3237611"/>
                </a:lnTo>
                <a:close/>
              </a:path>
              <a:path w="5440045" h="4580255">
                <a:moveTo>
                  <a:pt x="5440045" y="3313811"/>
                </a:moveTo>
                <a:lnTo>
                  <a:pt x="5401945" y="3313811"/>
                </a:lnTo>
                <a:lnTo>
                  <a:pt x="5401945" y="3275711"/>
                </a:lnTo>
                <a:lnTo>
                  <a:pt x="5440045" y="3275711"/>
                </a:lnTo>
                <a:lnTo>
                  <a:pt x="5440045" y="3313811"/>
                </a:lnTo>
                <a:close/>
              </a:path>
              <a:path w="5440045" h="4580255">
                <a:moveTo>
                  <a:pt x="5440045" y="3390011"/>
                </a:moveTo>
                <a:lnTo>
                  <a:pt x="5401945" y="3390011"/>
                </a:lnTo>
                <a:lnTo>
                  <a:pt x="5401945" y="3351911"/>
                </a:lnTo>
                <a:lnTo>
                  <a:pt x="5440045" y="3351911"/>
                </a:lnTo>
                <a:lnTo>
                  <a:pt x="5440045" y="3390011"/>
                </a:lnTo>
                <a:close/>
              </a:path>
              <a:path w="5440045" h="4580255">
                <a:moveTo>
                  <a:pt x="5440045" y="3466211"/>
                </a:moveTo>
                <a:lnTo>
                  <a:pt x="5401945" y="3466211"/>
                </a:lnTo>
                <a:lnTo>
                  <a:pt x="5401945" y="3428111"/>
                </a:lnTo>
                <a:lnTo>
                  <a:pt x="5440045" y="3428111"/>
                </a:lnTo>
                <a:lnTo>
                  <a:pt x="5440045" y="3466211"/>
                </a:lnTo>
                <a:close/>
              </a:path>
              <a:path w="5440045" h="4580255">
                <a:moveTo>
                  <a:pt x="5440045" y="3542411"/>
                </a:moveTo>
                <a:lnTo>
                  <a:pt x="5401945" y="3542411"/>
                </a:lnTo>
                <a:lnTo>
                  <a:pt x="5401945" y="3504311"/>
                </a:lnTo>
                <a:lnTo>
                  <a:pt x="5440045" y="3504311"/>
                </a:lnTo>
                <a:lnTo>
                  <a:pt x="5440045" y="3542411"/>
                </a:lnTo>
                <a:close/>
              </a:path>
              <a:path w="5440045" h="4580255">
                <a:moveTo>
                  <a:pt x="5440045" y="3618611"/>
                </a:moveTo>
                <a:lnTo>
                  <a:pt x="5401945" y="3618611"/>
                </a:lnTo>
                <a:lnTo>
                  <a:pt x="5401945" y="3580511"/>
                </a:lnTo>
                <a:lnTo>
                  <a:pt x="5440045" y="3580511"/>
                </a:lnTo>
                <a:lnTo>
                  <a:pt x="5440045" y="3618611"/>
                </a:lnTo>
                <a:close/>
              </a:path>
              <a:path w="5440045" h="4580255">
                <a:moveTo>
                  <a:pt x="5440045" y="3694811"/>
                </a:moveTo>
                <a:lnTo>
                  <a:pt x="5401945" y="3694811"/>
                </a:lnTo>
                <a:lnTo>
                  <a:pt x="5401945" y="3656711"/>
                </a:lnTo>
                <a:lnTo>
                  <a:pt x="5440045" y="3656711"/>
                </a:lnTo>
                <a:lnTo>
                  <a:pt x="5440045" y="3694811"/>
                </a:lnTo>
                <a:close/>
              </a:path>
              <a:path w="5440045" h="4580255">
                <a:moveTo>
                  <a:pt x="5440045" y="3771011"/>
                </a:moveTo>
                <a:lnTo>
                  <a:pt x="5401945" y="3771011"/>
                </a:lnTo>
                <a:lnTo>
                  <a:pt x="5401945" y="3732911"/>
                </a:lnTo>
                <a:lnTo>
                  <a:pt x="5440045" y="3732911"/>
                </a:lnTo>
                <a:lnTo>
                  <a:pt x="5440045" y="3771011"/>
                </a:lnTo>
                <a:close/>
              </a:path>
              <a:path w="5440045" h="4580255">
                <a:moveTo>
                  <a:pt x="5440045" y="3847211"/>
                </a:moveTo>
                <a:lnTo>
                  <a:pt x="5401945" y="3847211"/>
                </a:lnTo>
                <a:lnTo>
                  <a:pt x="5401945" y="3809111"/>
                </a:lnTo>
                <a:lnTo>
                  <a:pt x="5440045" y="3809111"/>
                </a:lnTo>
                <a:lnTo>
                  <a:pt x="5440045" y="3847211"/>
                </a:lnTo>
                <a:close/>
              </a:path>
              <a:path w="5440045" h="4580255">
                <a:moveTo>
                  <a:pt x="5440045" y="3923411"/>
                </a:moveTo>
                <a:lnTo>
                  <a:pt x="5401945" y="3923411"/>
                </a:lnTo>
                <a:lnTo>
                  <a:pt x="5401945" y="3885311"/>
                </a:lnTo>
                <a:lnTo>
                  <a:pt x="5440045" y="3885311"/>
                </a:lnTo>
                <a:lnTo>
                  <a:pt x="5440045" y="3923411"/>
                </a:lnTo>
                <a:close/>
              </a:path>
              <a:path w="5440045" h="4580255">
                <a:moveTo>
                  <a:pt x="5440045" y="3999611"/>
                </a:moveTo>
                <a:lnTo>
                  <a:pt x="5401945" y="3999611"/>
                </a:lnTo>
                <a:lnTo>
                  <a:pt x="5401945" y="3961511"/>
                </a:lnTo>
                <a:lnTo>
                  <a:pt x="5440045" y="3961511"/>
                </a:lnTo>
                <a:lnTo>
                  <a:pt x="5440045" y="3999611"/>
                </a:lnTo>
                <a:close/>
              </a:path>
              <a:path w="5440045" h="4580255">
                <a:moveTo>
                  <a:pt x="5440045" y="4075811"/>
                </a:moveTo>
                <a:lnTo>
                  <a:pt x="5401945" y="4075811"/>
                </a:lnTo>
                <a:lnTo>
                  <a:pt x="5401945" y="4037711"/>
                </a:lnTo>
                <a:lnTo>
                  <a:pt x="5440045" y="4037711"/>
                </a:lnTo>
                <a:lnTo>
                  <a:pt x="5440045" y="4075811"/>
                </a:lnTo>
                <a:close/>
              </a:path>
              <a:path w="5440045" h="4580255">
                <a:moveTo>
                  <a:pt x="5439483" y="4123309"/>
                </a:moveTo>
                <a:lnTo>
                  <a:pt x="5401360" y="4123309"/>
                </a:lnTo>
                <a:lnTo>
                  <a:pt x="5401386" y="4122826"/>
                </a:lnTo>
                <a:lnTo>
                  <a:pt x="5401741" y="4113187"/>
                </a:lnTo>
                <a:lnTo>
                  <a:pt x="5439816" y="4114634"/>
                </a:lnTo>
                <a:lnTo>
                  <a:pt x="5439483" y="4123309"/>
                </a:lnTo>
                <a:close/>
              </a:path>
              <a:path w="5440045" h="4580255">
                <a:moveTo>
                  <a:pt x="5401368" y="4123103"/>
                </a:moveTo>
                <a:lnTo>
                  <a:pt x="5401378" y="4122826"/>
                </a:lnTo>
                <a:lnTo>
                  <a:pt x="5401368" y="4123103"/>
                </a:lnTo>
                <a:close/>
              </a:path>
              <a:path w="5440045" h="4580255">
                <a:moveTo>
                  <a:pt x="5438808" y="4134573"/>
                </a:moveTo>
                <a:lnTo>
                  <a:pt x="5400636" y="4134573"/>
                </a:lnTo>
                <a:lnTo>
                  <a:pt x="5400675" y="4134091"/>
                </a:lnTo>
                <a:lnTo>
                  <a:pt x="5401368" y="4123103"/>
                </a:lnTo>
                <a:lnTo>
                  <a:pt x="5401360" y="4123309"/>
                </a:lnTo>
                <a:lnTo>
                  <a:pt x="5439483" y="4123309"/>
                </a:lnTo>
                <a:lnTo>
                  <a:pt x="5439410" y="4125239"/>
                </a:lnTo>
                <a:lnTo>
                  <a:pt x="5438808" y="4134573"/>
                </a:lnTo>
                <a:close/>
              </a:path>
              <a:path w="5440045" h="4580255">
                <a:moveTo>
                  <a:pt x="5400649" y="4134377"/>
                </a:moveTo>
                <a:lnTo>
                  <a:pt x="5400667" y="4134091"/>
                </a:lnTo>
                <a:lnTo>
                  <a:pt x="5400649" y="4134377"/>
                </a:lnTo>
                <a:close/>
              </a:path>
              <a:path w="5440045" h="4580255">
                <a:moveTo>
                  <a:pt x="5437885" y="4145749"/>
                </a:moveTo>
                <a:lnTo>
                  <a:pt x="5399633" y="4145749"/>
                </a:lnTo>
                <a:lnTo>
                  <a:pt x="5399684" y="4145267"/>
                </a:lnTo>
                <a:lnTo>
                  <a:pt x="5400649" y="4134377"/>
                </a:lnTo>
                <a:lnTo>
                  <a:pt x="5400636" y="4134573"/>
                </a:lnTo>
                <a:lnTo>
                  <a:pt x="5438808" y="4134573"/>
                </a:lnTo>
                <a:lnTo>
                  <a:pt x="5438622" y="4137456"/>
                </a:lnTo>
                <a:lnTo>
                  <a:pt x="5437885" y="4145749"/>
                </a:lnTo>
                <a:close/>
              </a:path>
              <a:path w="5440045" h="4580255">
                <a:moveTo>
                  <a:pt x="5399648" y="4145583"/>
                </a:moveTo>
                <a:lnTo>
                  <a:pt x="5399676" y="4145267"/>
                </a:lnTo>
                <a:lnTo>
                  <a:pt x="5399648" y="4145583"/>
                </a:lnTo>
                <a:close/>
              </a:path>
              <a:path w="5440045" h="4580255">
                <a:moveTo>
                  <a:pt x="5437035" y="4154068"/>
                </a:moveTo>
                <a:lnTo>
                  <a:pt x="5399176" y="4149737"/>
                </a:lnTo>
                <a:lnTo>
                  <a:pt x="5399648" y="4145583"/>
                </a:lnTo>
                <a:lnTo>
                  <a:pt x="5399633" y="4145749"/>
                </a:lnTo>
                <a:lnTo>
                  <a:pt x="5437885" y="4145749"/>
                </a:lnTo>
                <a:lnTo>
                  <a:pt x="5437527" y="4149737"/>
                </a:lnTo>
                <a:lnTo>
                  <a:pt x="5437035" y="4154068"/>
                </a:lnTo>
                <a:close/>
              </a:path>
              <a:path w="5440045" h="4580255">
                <a:moveTo>
                  <a:pt x="5412697" y="4189615"/>
                </a:moveTo>
                <a:lnTo>
                  <a:pt x="5392915" y="4189615"/>
                </a:lnTo>
                <a:lnTo>
                  <a:pt x="5393016" y="4189145"/>
                </a:lnTo>
                <a:lnTo>
                  <a:pt x="5393626" y="4185958"/>
                </a:lnTo>
                <a:lnTo>
                  <a:pt x="5412697" y="4189615"/>
                </a:lnTo>
                <a:close/>
              </a:path>
              <a:path w="5440045" h="4580255">
                <a:moveTo>
                  <a:pt x="5392921" y="4189585"/>
                </a:moveTo>
                <a:lnTo>
                  <a:pt x="5393006" y="4189145"/>
                </a:lnTo>
                <a:lnTo>
                  <a:pt x="5392921" y="4189585"/>
                </a:lnTo>
                <a:close/>
              </a:path>
              <a:path w="5440045" h="4580255">
                <a:moveTo>
                  <a:pt x="5429566" y="4200347"/>
                </a:moveTo>
                <a:lnTo>
                  <a:pt x="5390578" y="4200347"/>
                </a:lnTo>
                <a:lnTo>
                  <a:pt x="5392921" y="4189585"/>
                </a:lnTo>
                <a:lnTo>
                  <a:pt x="5412697" y="4189615"/>
                </a:lnTo>
                <a:lnTo>
                  <a:pt x="5431040" y="4193133"/>
                </a:lnTo>
                <a:lnTo>
                  <a:pt x="5430240" y="4197248"/>
                </a:lnTo>
                <a:lnTo>
                  <a:pt x="5429566" y="4200347"/>
                </a:lnTo>
                <a:close/>
              </a:path>
              <a:path w="5440045" h="4580255">
                <a:moveTo>
                  <a:pt x="5421744" y="4232021"/>
                </a:moveTo>
                <a:lnTo>
                  <a:pt x="5385219" y="4221162"/>
                </a:lnTo>
                <a:lnTo>
                  <a:pt x="5388102" y="4210519"/>
                </a:lnTo>
                <a:lnTo>
                  <a:pt x="5390680" y="4199877"/>
                </a:lnTo>
                <a:lnTo>
                  <a:pt x="5390578" y="4200347"/>
                </a:lnTo>
                <a:lnTo>
                  <a:pt x="5429566" y="4200347"/>
                </a:lnTo>
                <a:lnTo>
                  <a:pt x="5427700" y="4208919"/>
                </a:lnTo>
                <a:lnTo>
                  <a:pt x="5424868" y="4220476"/>
                </a:lnTo>
                <a:lnTo>
                  <a:pt x="5421744" y="4232021"/>
                </a:lnTo>
                <a:close/>
              </a:path>
              <a:path w="5440045" h="4580255">
                <a:moveTo>
                  <a:pt x="5387975" y="4210977"/>
                </a:moveTo>
                <a:lnTo>
                  <a:pt x="5388086" y="4210519"/>
                </a:lnTo>
                <a:lnTo>
                  <a:pt x="5387975" y="4210977"/>
                </a:lnTo>
                <a:close/>
              </a:path>
              <a:path w="5440045" h="4580255">
                <a:moveTo>
                  <a:pt x="5385181" y="4221276"/>
                </a:moveTo>
                <a:lnTo>
                  <a:pt x="5385238" y="4221060"/>
                </a:lnTo>
                <a:lnTo>
                  <a:pt x="5385181" y="4221276"/>
                </a:lnTo>
                <a:close/>
              </a:path>
              <a:path w="5440045" h="4580255">
                <a:moveTo>
                  <a:pt x="5385193" y="4221238"/>
                </a:moveTo>
                <a:close/>
              </a:path>
              <a:path w="5440045" h="4580255">
                <a:moveTo>
                  <a:pt x="5385182" y="4221276"/>
                </a:moveTo>
                <a:close/>
              </a:path>
              <a:path w="5440045" h="4580255">
                <a:moveTo>
                  <a:pt x="5385117" y="4221505"/>
                </a:moveTo>
                <a:lnTo>
                  <a:pt x="5385179" y="4221276"/>
                </a:lnTo>
                <a:lnTo>
                  <a:pt x="5385117" y="4221505"/>
                </a:lnTo>
                <a:close/>
              </a:path>
              <a:path w="5440045" h="4580255">
                <a:moveTo>
                  <a:pt x="5390950" y="4262539"/>
                </a:moveTo>
                <a:lnTo>
                  <a:pt x="5371223" y="4262539"/>
                </a:lnTo>
                <a:lnTo>
                  <a:pt x="5371388" y="4262107"/>
                </a:lnTo>
                <a:lnTo>
                  <a:pt x="5373712" y="4255985"/>
                </a:lnTo>
                <a:lnTo>
                  <a:pt x="5390950" y="4262539"/>
                </a:lnTo>
                <a:close/>
              </a:path>
              <a:path w="5440045" h="4580255">
                <a:moveTo>
                  <a:pt x="5371373" y="4262144"/>
                </a:moveTo>
                <a:close/>
              </a:path>
              <a:path w="5440045" h="4580255">
                <a:moveTo>
                  <a:pt x="5404277" y="4282351"/>
                </a:moveTo>
                <a:lnTo>
                  <a:pt x="5362829" y="4282351"/>
                </a:lnTo>
                <a:lnTo>
                  <a:pt x="5363019" y="4281932"/>
                </a:lnTo>
                <a:lnTo>
                  <a:pt x="5367324" y="4272076"/>
                </a:lnTo>
                <a:lnTo>
                  <a:pt x="5371373" y="4262144"/>
                </a:lnTo>
                <a:lnTo>
                  <a:pt x="5371223" y="4262539"/>
                </a:lnTo>
                <a:lnTo>
                  <a:pt x="5390950" y="4262539"/>
                </a:lnTo>
                <a:lnTo>
                  <a:pt x="5409323" y="4269524"/>
                </a:lnTo>
                <a:lnTo>
                  <a:pt x="5406656" y="4276509"/>
                </a:lnTo>
                <a:lnTo>
                  <a:pt x="5404277" y="4282351"/>
                </a:lnTo>
                <a:close/>
              </a:path>
              <a:path w="5440045" h="4580255">
                <a:moveTo>
                  <a:pt x="5367134" y="4272508"/>
                </a:moveTo>
                <a:lnTo>
                  <a:pt x="5367310" y="4272076"/>
                </a:lnTo>
                <a:lnTo>
                  <a:pt x="5367134" y="4272508"/>
                </a:lnTo>
                <a:close/>
              </a:path>
              <a:path w="5440045" h="4580255">
                <a:moveTo>
                  <a:pt x="5362908" y="4282169"/>
                </a:moveTo>
                <a:lnTo>
                  <a:pt x="5363012" y="4281932"/>
                </a:lnTo>
                <a:lnTo>
                  <a:pt x="5362908" y="4282169"/>
                </a:lnTo>
                <a:close/>
              </a:path>
              <a:path w="5440045" h="4580255">
                <a:moveTo>
                  <a:pt x="5393893" y="4305871"/>
                </a:moveTo>
                <a:lnTo>
                  <a:pt x="5359361" y="4289755"/>
                </a:lnTo>
                <a:lnTo>
                  <a:pt x="5362908" y="4282169"/>
                </a:lnTo>
                <a:lnTo>
                  <a:pt x="5362829" y="4282351"/>
                </a:lnTo>
                <a:lnTo>
                  <a:pt x="5404277" y="4282351"/>
                </a:lnTo>
                <a:lnTo>
                  <a:pt x="5402414" y="4286923"/>
                </a:lnTo>
                <a:lnTo>
                  <a:pt x="5397538" y="4298048"/>
                </a:lnTo>
                <a:lnTo>
                  <a:pt x="5393893" y="4305871"/>
                </a:lnTo>
                <a:close/>
              </a:path>
              <a:path w="5440045" h="4580255">
                <a:moveTo>
                  <a:pt x="5355668" y="4329607"/>
                </a:moveTo>
                <a:lnTo>
                  <a:pt x="5337873" y="4329607"/>
                </a:lnTo>
                <a:lnTo>
                  <a:pt x="5338114" y="4329214"/>
                </a:lnTo>
                <a:lnTo>
                  <a:pt x="5342483" y="4321810"/>
                </a:lnTo>
                <a:lnTo>
                  <a:pt x="5355668" y="4329607"/>
                </a:lnTo>
                <a:close/>
              </a:path>
              <a:path w="5440045" h="4580255">
                <a:moveTo>
                  <a:pt x="5337958" y="4329464"/>
                </a:moveTo>
                <a:lnTo>
                  <a:pt x="5338106" y="4329214"/>
                </a:lnTo>
                <a:lnTo>
                  <a:pt x="5337958" y="4329464"/>
                </a:lnTo>
                <a:close/>
              </a:path>
              <a:path w="5440045" h="4580255">
                <a:moveTo>
                  <a:pt x="5371529" y="4347527"/>
                </a:moveTo>
                <a:lnTo>
                  <a:pt x="5326367" y="4347527"/>
                </a:lnTo>
                <a:lnTo>
                  <a:pt x="5326621" y="4347146"/>
                </a:lnTo>
                <a:lnTo>
                  <a:pt x="5332476" y="4338256"/>
                </a:lnTo>
                <a:lnTo>
                  <a:pt x="5337958" y="4329464"/>
                </a:lnTo>
                <a:lnTo>
                  <a:pt x="5337873" y="4329607"/>
                </a:lnTo>
                <a:lnTo>
                  <a:pt x="5355668" y="4329607"/>
                </a:lnTo>
                <a:lnTo>
                  <a:pt x="5375275" y="4341202"/>
                </a:lnTo>
                <a:lnTo>
                  <a:pt x="5371529" y="4347527"/>
                </a:lnTo>
                <a:close/>
              </a:path>
              <a:path w="5440045" h="4580255">
                <a:moveTo>
                  <a:pt x="5332222" y="4338637"/>
                </a:moveTo>
                <a:lnTo>
                  <a:pt x="5332460" y="4338256"/>
                </a:lnTo>
                <a:lnTo>
                  <a:pt x="5332222" y="4338637"/>
                </a:lnTo>
                <a:close/>
              </a:path>
              <a:path w="5440045" h="4580255">
                <a:moveTo>
                  <a:pt x="5326560" y="4347235"/>
                </a:moveTo>
                <a:close/>
              </a:path>
              <a:path w="5440045" h="4580255">
                <a:moveTo>
                  <a:pt x="5354040" y="4374476"/>
                </a:moveTo>
                <a:lnTo>
                  <a:pt x="5322735" y="4352759"/>
                </a:lnTo>
                <a:lnTo>
                  <a:pt x="5326560" y="4347235"/>
                </a:lnTo>
                <a:lnTo>
                  <a:pt x="5326367" y="4347527"/>
                </a:lnTo>
                <a:lnTo>
                  <a:pt x="5371529" y="4347527"/>
                </a:lnTo>
                <a:lnTo>
                  <a:pt x="5370423" y="4349394"/>
                </a:lnTo>
                <a:lnTo>
                  <a:pt x="5364302" y="4359198"/>
                </a:lnTo>
                <a:lnTo>
                  <a:pt x="5357939" y="4368850"/>
                </a:lnTo>
                <a:lnTo>
                  <a:pt x="5354040" y="4374476"/>
                </a:lnTo>
                <a:close/>
              </a:path>
              <a:path w="5440045" h="4580255">
                <a:moveTo>
                  <a:pt x="5310235" y="4389628"/>
                </a:moveTo>
                <a:lnTo>
                  <a:pt x="5294058" y="4389628"/>
                </a:lnTo>
                <a:lnTo>
                  <a:pt x="5294350" y="4389285"/>
                </a:lnTo>
                <a:lnTo>
                  <a:pt x="5300802" y="4381652"/>
                </a:lnTo>
                <a:lnTo>
                  <a:pt x="5310235" y="4389628"/>
                </a:lnTo>
                <a:close/>
              </a:path>
              <a:path w="5440045" h="4580255">
                <a:moveTo>
                  <a:pt x="5294303" y="4389337"/>
                </a:moveTo>
                <a:close/>
              </a:path>
              <a:path w="5440045" h="4580255">
                <a:moveTo>
                  <a:pt x="5319623" y="4397565"/>
                </a:moveTo>
                <a:lnTo>
                  <a:pt x="5287010" y="4397565"/>
                </a:lnTo>
                <a:lnTo>
                  <a:pt x="5287314" y="4397222"/>
                </a:lnTo>
                <a:lnTo>
                  <a:pt x="5294303" y="4389337"/>
                </a:lnTo>
                <a:lnTo>
                  <a:pt x="5294058" y="4389628"/>
                </a:lnTo>
                <a:lnTo>
                  <a:pt x="5310235" y="4389628"/>
                </a:lnTo>
                <a:lnTo>
                  <a:pt x="5319623" y="4397565"/>
                </a:lnTo>
                <a:close/>
              </a:path>
              <a:path w="5440045" h="4580255">
                <a:moveTo>
                  <a:pt x="5287297" y="4397241"/>
                </a:moveTo>
                <a:close/>
              </a:path>
              <a:path w="5440045" h="4580255">
                <a:moveTo>
                  <a:pt x="5328801" y="4405325"/>
                </a:moveTo>
                <a:lnTo>
                  <a:pt x="5279783" y="4405325"/>
                </a:lnTo>
                <a:lnTo>
                  <a:pt x="5280101" y="4404995"/>
                </a:lnTo>
                <a:lnTo>
                  <a:pt x="5287297" y="4397241"/>
                </a:lnTo>
                <a:lnTo>
                  <a:pt x="5287010" y="4397565"/>
                </a:lnTo>
                <a:lnTo>
                  <a:pt x="5319623" y="4397565"/>
                </a:lnTo>
                <a:lnTo>
                  <a:pt x="5328801" y="4405325"/>
                </a:lnTo>
                <a:close/>
              </a:path>
              <a:path w="5440045" h="4580255">
                <a:moveTo>
                  <a:pt x="5279885" y="4405215"/>
                </a:moveTo>
                <a:lnTo>
                  <a:pt x="5280090" y="4404995"/>
                </a:lnTo>
                <a:lnTo>
                  <a:pt x="5279885" y="4405215"/>
                </a:lnTo>
                <a:close/>
              </a:path>
              <a:path w="5440045" h="4580255">
                <a:moveTo>
                  <a:pt x="5303494" y="4435563"/>
                </a:moveTo>
                <a:lnTo>
                  <a:pt x="5276240" y="4408944"/>
                </a:lnTo>
                <a:lnTo>
                  <a:pt x="5279885" y="4405215"/>
                </a:lnTo>
                <a:lnTo>
                  <a:pt x="5328801" y="4405325"/>
                </a:lnTo>
                <a:lnTo>
                  <a:pt x="5329897" y="4406252"/>
                </a:lnTo>
                <a:lnTo>
                  <a:pt x="5322849" y="4414570"/>
                </a:lnTo>
                <a:lnTo>
                  <a:pt x="5315204" y="4423181"/>
                </a:lnTo>
                <a:lnTo>
                  <a:pt x="5307355" y="4431614"/>
                </a:lnTo>
                <a:lnTo>
                  <a:pt x="5303494" y="4435563"/>
                </a:lnTo>
                <a:close/>
              </a:path>
              <a:path w="5440045" h="4580255">
                <a:moveTo>
                  <a:pt x="5249881" y="4434560"/>
                </a:moveTo>
                <a:lnTo>
                  <a:pt x="5249075" y="4434560"/>
                </a:lnTo>
                <a:lnTo>
                  <a:pt x="5249532" y="4434166"/>
                </a:lnTo>
                <a:lnTo>
                  <a:pt x="5249881" y="4434560"/>
                </a:lnTo>
                <a:close/>
              </a:path>
              <a:path w="5440045" h="4580255">
                <a:moveTo>
                  <a:pt x="5249198" y="4434453"/>
                </a:moveTo>
                <a:lnTo>
                  <a:pt x="5249414" y="4434268"/>
                </a:lnTo>
                <a:lnTo>
                  <a:pt x="5249198" y="4434453"/>
                </a:lnTo>
                <a:close/>
              </a:path>
              <a:path w="5440045" h="4580255">
                <a:moveTo>
                  <a:pt x="5255966" y="4441418"/>
                </a:moveTo>
                <a:lnTo>
                  <a:pt x="5240972" y="4441418"/>
                </a:lnTo>
                <a:lnTo>
                  <a:pt x="5241328" y="4441126"/>
                </a:lnTo>
                <a:lnTo>
                  <a:pt x="5249198" y="4434453"/>
                </a:lnTo>
                <a:lnTo>
                  <a:pt x="5249881" y="4434560"/>
                </a:lnTo>
                <a:lnTo>
                  <a:pt x="5255966" y="4441418"/>
                </a:lnTo>
                <a:close/>
              </a:path>
              <a:path w="5440045" h="4580255">
                <a:moveTo>
                  <a:pt x="5241117" y="4441295"/>
                </a:moveTo>
                <a:lnTo>
                  <a:pt x="5241317" y="4441126"/>
                </a:lnTo>
                <a:lnTo>
                  <a:pt x="5241117" y="4441295"/>
                </a:lnTo>
                <a:close/>
              </a:path>
              <a:path w="5440045" h="4580255">
                <a:moveTo>
                  <a:pt x="5261859" y="4448060"/>
                </a:moveTo>
                <a:lnTo>
                  <a:pt x="5232704" y="4448060"/>
                </a:lnTo>
                <a:lnTo>
                  <a:pt x="5233060" y="4447781"/>
                </a:lnTo>
                <a:lnTo>
                  <a:pt x="5241117" y="4441295"/>
                </a:lnTo>
                <a:lnTo>
                  <a:pt x="5240972" y="4441418"/>
                </a:lnTo>
                <a:lnTo>
                  <a:pt x="5255966" y="4441418"/>
                </a:lnTo>
                <a:lnTo>
                  <a:pt x="5261859" y="4448060"/>
                </a:lnTo>
                <a:close/>
              </a:path>
              <a:path w="5440045" h="4580255">
                <a:moveTo>
                  <a:pt x="5232882" y="4447917"/>
                </a:moveTo>
                <a:lnTo>
                  <a:pt x="5233052" y="4447781"/>
                </a:lnTo>
                <a:lnTo>
                  <a:pt x="5232882" y="4447917"/>
                </a:lnTo>
                <a:close/>
              </a:path>
              <a:path w="5440045" h="4580255">
                <a:moveTo>
                  <a:pt x="5267595" y="4454525"/>
                </a:moveTo>
                <a:lnTo>
                  <a:pt x="5224272" y="4454525"/>
                </a:lnTo>
                <a:lnTo>
                  <a:pt x="5224640" y="4454245"/>
                </a:lnTo>
                <a:lnTo>
                  <a:pt x="5232882" y="4447917"/>
                </a:lnTo>
                <a:lnTo>
                  <a:pt x="5232704" y="4448060"/>
                </a:lnTo>
                <a:lnTo>
                  <a:pt x="5261859" y="4448060"/>
                </a:lnTo>
                <a:lnTo>
                  <a:pt x="5267595" y="4454525"/>
                </a:lnTo>
                <a:close/>
              </a:path>
              <a:path w="5440045" h="4580255">
                <a:moveTo>
                  <a:pt x="5224556" y="4454306"/>
                </a:moveTo>
                <a:close/>
              </a:path>
              <a:path w="5440045" h="4580255">
                <a:moveTo>
                  <a:pt x="5243626" y="4487557"/>
                </a:moveTo>
                <a:lnTo>
                  <a:pt x="5221173" y="4456772"/>
                </a:lnTo>
                <a:lnTo>
                  <a:pt x="5224556" y="4454306"/>
                </a:lnTo>
                <a:lnTo>
                  <a:pt x="5224272" y="4454525"/>
                </a:lnTo>
                <a:lnTo>
                  <a:pt x="5267595" y="4454525"/>
                </a:lnTo>
                <a:lnTo>
                  <a:pt x="5274818" y="4462665"/>
                </a:lnTo>
                <a:lnTo>
                  <a:pt x="5274017" y="4463364"/>
                </a:lnTo>
                <a:lnTo>
                  <a:pt x="5265216" y="4470793"/>
                </a:lnTo>
                <a:lnTo>
                  <a:pt x="5256606" y="4477740"/>
                </a:lnTo>
                <a:lnTo>
                  <a:pt x="5247081" y="4485030"/>
                </a:lnTo>
                <a:lnTo>
                  <a:pt x="5243626" y="4487557"/>
                </a:lnTo>
                <a:close/>
              </a:path>
              <a:path w="5440045" h="4580255">
                <a:moveTo>
                  <a:pt x="5191371" y="4478324"/>
                </a:moveTo>
                <a:lnTo>
                  <a:pt x="5189004" y="4478324"/>
                </a:lnTo>
                <a:lnTo>
                  <a:pt x="5189397" y="4478083"/>
                </a:lnTo>
                <a:lnTo>
                  <a:pt x="5190705" y="4477258"/>
                </a:lnTo>
                <a:lnTo>
                  <a:pt x="5191371" y="4478324"/>
                </a:lnTo>
                <a:close/>
              </a:path>
              <a:path w="5440045" h="4580255">
                <a:moveTo>
                  <a:pt x="5189242" y="4478175"/>
                </a:moveTo>
                <a:lnTo>
                  <a:pt x="5189389" y="4478083"/>
                </a:lnTo>
                <a:lnTo>
                  <a:pt x="5189242" y="4478175"/>
                </a:lnTo>
                <a:close/>
              </a:path>
              <a:path w="5440045" h="4580255">
                <a:moveTo>
                  <a:pt x="5194757" y="4483747"/>
                </a:moveTo>
                <a:lnTo>
                  <a:pt x="5179822" y="4483747"/>
                </a:lnTo>
                <a:lnTo>
                  <a:pt x="5180215" y="4483519"/>
                </a:lnTo>
                <a:lnTo>
                  <a:pt x="5189242" y="4478175"/>
                </a:lnTo>
                <a:lnTo>
                  <a:pt x="5189004" y="4478324"/>
                </a:lnTo>
                <a:lnTo>
                  <a:pt x="5191371" y="4478324"/>
                </a:lnTo>
                <a:lnTo>
                  <a:pt x="5194757" y="4483747"/>
                </a:lnTo>
                <a:close/>
              </a:path>
              <a:path w="5440045" h="4580255">
                <a:moveTo>
                  <a:pt x="5180082" y="4483593"/>
                </a:moveTo>
                <a:lnTo>
                  <a:pt x="5180215" y="4483519"/>
                </a:lnTo>
                <a:lnTo>
                  <a:pt x="5180082" y="4483593"/>
                </a:lnTo>
                <a:close/>
              </a:path>
              <a:path w="5440045" h="4580255">
                <a:moveTo>
                  <a:pt x="5198008" y="4488954"/>
                </a:moveTo>
                <a:lnTo>
                  <a:pt x="5170500" y="4488954"/>
                </a:lnTo>
                <a:lnTo>
                  <a:pt x="5180082" y="4483593"/>
                </a:lnTo>
                <a:lnTo>
                  <a:pt x="5179822" y="4483747"/>
                </a:lnTo>
                <a:lnTo>
                  <a:pt x="5194757" y="4483747"/>
                </a:lnTo>
                <a:lnTo>
                  <a:pt x="5198008" y="4488954"/>
                </a:lnTo>
                <a:close/>
              </a:path>
              <a:path w="5440045" h="4580255">
                <a:moveTo>
                  <a:pt x="5201117" y="4493933"/>
                </a:moveTo>
                <a:lnTo>
                  <a:pt x="5161038" y="4493933"/>
                </a:lnTo>
                <a:lnTo>
                  <a:pt x="5170906" y="4488726"/>
                </a:lnTo>
                <a:lnTo>
                  <a:pt x="5170500" y="4488954"/>
                </a:lnTo>
                <a:lnTo>
                  <a:pt x="5198008" y="4488954"/>
                </a:lnTo>
                <a:lnTo>
                  <a:pt x="5201117" y="4493933"/>
                </a:lnTo>
                <a:close/>
              </a:path>
              <a:path w="5440045" h="4580255">
                <a:moveTo>
                  <a:pt x="5176012" y="4529035"/>
                </a:moveTo>
                <a:lnTo>
                  <a:pt x="5159057" y="4494911"/>
                </a:lnTo>
                <a:lnTo>
                  <a:pt x="5161445" y="4493717"/>
                </a:lnTo>
                <a:lnTo>
                  <a:pt x="5161038" y="4493933"/>
                </a:lnTo>
                <a:lnTo>
                  <a:pt x="5201117" y="4493933"/>
                </a:lnTo>
                <a:lnTo>
                  <a:pt x="5210886" y="4509579"/>
                </a:lnTo>
                <a:lnTo>
                  <a:pt x="5208790" y="4510874"/>
                </a:lnTo>
                <a:lnTo>
                  <a:pt x="5198808" y="4516767"/>
                </a:lnTo>
                <a:lnTo>
                  <a:pt x="5188686" y="4522431"/>
                </a:lnTo>
                <a:lnTo>
                  <a:pt x="5178399" y="4527842"/>
                </a:lnTo>
                <a:lnTo>
                  <a:pt x="5176012" y="4529035"/>
                </a:lnTo>
                <a:close/>
              </a:path>
              <a:path w="5440045" h="4580255">
                <a:moveTo>
                  <a:pt x="5126266" y="4511598"/>
                </a:moveTo>
                <a:lnTo>
                  <a:pt x="5121897" y="4511598"/>
                </a:lnTo>
                <a:lnTo>
                  <a:pt x="5122329" y="4511433"/>
                </a:lnTo>
                <a:lnTo>
                  <a:pt x="5125643" y="4510074"/>
                </a:lnTo>
                <a:lnTo>
                  <a:pt x="5126266" y="4511598"/>
                </a:lnTo>
                <a:close/>
              </a:path>
              <a:path w="5440045" h="4580255">
                <a:moveTo>
                  <a:pt x="5121935" y="4511583"/>
                </a:moveTo>
                <a:lnTo>
                  <a:pt x="5122303" y="4511433"/>
                </a:lnTo>
                <a:lnTo>
                  <a:pt x="5121935" y="4511583"/>
                </a:lnTo>
                <a:close/>
              </a:path>
              <a:path w="5440045" h="4580255">
                <a:moveTo>
                  <a:pt x="5127832" y="4515434"/>
                </a:moveTo>
                <a:lnTo>
                  <a:pt x="5111800" y="4515434"/>
                </a:lnTo>
                <a:lnTo>
                  <a:pt x="5112245" y="4515269"/>
                </a:lnTo>
                <a:lnTo>
                  <a:pt x="5121935" y="4511583"/>
                </a:lnTo>
                <a:lnTo>
                  <a:pt x="5126266" y="4511598"/>
                </a:lnTo>
                <a:lnTo>
                  <a:pt x="5127832" y="4515434"/>
                </a:lnTo>
                <a:close/>
              </a:path>
              <a:path w="5440045" h="4580255">
                <a:moveTo>
                  <a:pt x="5112111" y="4515316"/>
                </a:moveTo>
                <a:lnTo>
                  <a:pt x="5112245" y="4515269"/>
                </a:lnTo>
                <a:lnTo>
                  <a:pt x="5112111" y="4515316"/>
                </a:lnTo>
                <a:close/>
              </a:path>
              <a:path w="5440045" h="4580255">
                <a:moveTo>
                  <a:pt x="5102415" y="4558792"/>
                </a:moveTo>
                <a:lnTo>
                  <a:pt x="5091583" y="4522368"/>
                </a:lnTo>
                <a:lnTo>
                  <a:pt x="5091722" y="4522228"/>
                </a:lnTo>
                <a:lnTo>
                  <a:pt x="5102047" y="4518875"/>
                </a:lnTo>
                <a:lnTo>
                  <a:pt x="5112111" y="4515316"/>
                </a:lnTo>
                <a:lnTo>
                  <a:pt x="5111800" y="4515434"/>
                </a:lnTo>
                <a:lnTo>
                  <a:pt x="5127832" y="4515434"/>
                </a:lnTo>
                <a:lnTo>
                  <a:pt x="5140045" y="4545342"/>
                </a:lnTo>
                <a:lnTo>
                  <a:pt x="5135867" y="4547044"/>
                </a:lnTo>
                <a:lnTo>
                  <a:pt x="5124907" y="4551210"/>
                </a:lnTo>
                <a:lnTo>
                  <a:pt x="5113807" y="4555109"/>
                </a:lnTo>
                <a:lnTo>
                  <a:pt x="5102415" y="4558792"/>
                </a:lnTo>
                <a:close/>
              </a:path>
              <a:path w="5440045" h="4580255">
                <a:moveTo>
                  <a:pt x="5101590" y="4519015"/>
                </a:moveTo>
                <a:lnTo>
                  <a:pt x="5101987" y="4518875"/>
                </a:lnTo>
                <a:lnTo>
                  <a:pt x="5101590" y="4519015"/>
                </a:lnTo>
                <a:close/>
              </a:path>
              <a:path w="5440045" h="4580255">
                <a:moveTo>
                  <a:pt x="5091626" y="4522255"/>
                </a:moveTo>
                <a:close/>
              </a:path>
              <a:path w="5440045" h="4580255">
                <a:moveTo>
                  <a:pt x="5091560" y="4522279"/>
                </a:moveTo>
                <a:lnTo>
                  <a:pt x="5091722" y="4522228"/>
                </a:lnTo>
                <a:lnTo>
                  <a:pt x="5091560" y="4522279"/>
                </a:lnTo>
                <a:close/>
              </a:path>
              <a:path w="5440045" h="4580255">
                <a:moveTo>
                  <a:pt x="5091543" y="4522282"/>
                </a:moveTo>
                <a:close/>
              </a:path>
              <a:path w="5440045" h="4580255">
                <a:moveTo>
                  <a:pt x="5056451" y="4533226"/>
                </a:moveTo>
                <a:lnTo>
                  <a:pt x="5048935" y="4533226"/>
                </a:lnTo>
                <a:lnTo>
                  <a:pt x="5049405" y="4533125"/>
                </a:lnTo>
                <a:lnTo>
                  <a:pt x="5056111" y="4531664"/>
                </a:lnTo>
                <a:lnTo>
                  <a:pt x="5056451" y="4533226"/>
                </a:lnTo>
                <a:close/>
              </a:path>
              <a:path w="5440045" h="4580255">
                <a:moveTo>
                  <a:pt x="5049378" y="4533130"/>
                </a:moveTo>
                <a:close/>
              </a:path>
              <a:path w="5440045" h="4580255">
                <a:moveTo>
                  <a:pt x="5056901" y="4535297"/>
                </a:moveTo>
                <a:lnTo>
                  <a:pt x="5038102" y="4535297"/>
                </a:lnTo>
                <a:lnTo>
                  <a:pt x="5038572" y="4535208"/>
                </a:lnTo>
                <a:lnTo>
                  <a:pt x="5049378" y="4533130"/>
                </a:lnTo>
                <a:lnTo>
                  <a:pt x="5048935" y="4533226"/>
                </a:lnTo>
                <a:lnTo>
                  <a:pt x="5056451" y="4533226"/>
                </a:lnTo>
                <a:lnTo>
                  <a:pt x="5056901" y="4535297"/>
                </a:lnTo>
                <a:close/>
              </a:path>
              <a:path w="5440045" h="4580255">
                <a:moveTo>
                  <a:pt x="5038519" y="4535216"/>
                </a:moveTo>
                <a:close/>
              </a:path>
              <a:path w="5440045" h="4580255">
                <a:moveTo>
                  <a:pt x="5057294" y="4537100"/>
                </a:moveTo>
                <a:lnTo>
                  <a:pt x="5027180" y="4537100"/>
                </a:lnTo>
                <a:lnTo>
                  <a:pt x="5027650" y="4537024"/>
                </a:lnTo>
                <a:lnTo>
                  <a:pt x="5038519" y="4535216"/>
                </a:lnTo>
                <a:lnTo>
                  <a:pt x="5038102" y="4535297"/>
                </a:lnTo>
                <a:lnTo>
                  <a:pt x="5056901" y="4535297"/>
                </a:lnTo>
                <a:lnTo>
                  <a:pt x="5057294" y="4537100"/>
                </a:lnTo>
                <a:close/>
              </a:path>
              <a:path w="5440045" h="4580255">
                <a:moveTo>
                  <a:pt x="5027579" y="4537034"/>
                </a:moveTo>
                <a:close/>
              </a:path>
              <a:path w="5440045" h="4580255">
                <a:moveTo>
                  <a:pt x="5025301" y="4575822"/>
                </a:moveTo>
                <a:lnTo>
                  <a:pt x="5020030" y="4538091"/>
                </a:lnTo>
                <a:lnTo>
                  <a:pt x="5027579" y="4537034"/>
                </a:lnTo>
                <a:lnTo>
                  <a:pt x="5027180" y="4537100"/>
                </a:lnTo>
                <a:lnTo>
                  <a:pt x="5057294" y="4537100"/>
                </a:lnTo>
                <a:lnTo>
                  <a:pt x="5064213" y="4568888"/>
                </a:lnTo>
                <a:lnTo>
                  <a:pt x="5056568" y="4570552"/>
                </a:lnTo>
                <a:lnTo>
                  <a:pt x="5044795" y="4572800"/>
                </a:lnTo>
                <a:lnTo>
                  <a:pt x="5033403" y="4574692"/>
                </a:lnTo>
                <a:lnTo>
                  <a:pt x="5025301" y="4575822"/>
                </a:lnTo>
                <a:close/>
              </a:path>
              <a:path w="5440045" h="4580255">
                <a:moveTo>
                  <a:pt x="4983547" y="4541596"/>
                </a:moveTo>
                <a:lnTo>
                  <a:pt x="4982616" y="4541596"/>
                </a:lnTo>
                <a:lnTo>
                  <a:pt x="4983099" y="4541570"/>
                </a:lnTo>
                <a:lnTo>
                  <a:pt x="4983543" y="4541532"/>
                </a:lnTo>
                <a:close/>
              </a:path>
              <a:path w="5440045" h="4580255">
                <a:moveTo>
                  <a:pt x="4982851" y="4541580"/>
                </a:moveTo>
                <a:lnTo>
                  <a:pt x="4982987" y="4541570"/>
                </a:lnTo>
                <a:lnTo>
                  <a:pt x="4982851" y="4541580"/>
                </a:lnTo>
                <a:close/>
              </a:path>
              <a:path w="5440045" h="4580255">
                <a:moveTo>
                  <a:pt x="4983574" y="4542015"/>
                </a:moveTo>
                <a:lnTo>
                  <a:pt x="4971275" y="4542015"/>
                </a:lnTo>
                <a:lnTo>
                  <a:pt x="4971757" y="4542002"/>
                </a:lnTo>
                <a:lnTo>
                  <a:pt x="4971613" y="4542002"/>
                </a:lnTo>
                <a:lnTo>
                  <a:pt x="4982851" y="4541580"/>
                </a:lnTo>
                <a:lnTo>
                  <a:pt x="4982616" y="4541596"/>
                </a:lnTo>
                <a:lnTo>
                  <a:pt x="4983547" y="4541596"/>
                </a:lnTo>
                <a:lnTo>
                  <a:pt x="4983573" y="4542002"/>
                </a:lnTo>
                <a:lnTo>
                  <a:pt x="4971538" y="4542005"/>
                </a:lnTo>
                <a:lnTo>
                  <a:pt x="4983574" y="4542015"/>
                </a:lnTo>
                <a:close/>
              </a:path>
              <a:path w="5440045" h="4580255">
                <a:moveTo>
                  <a:pt x="4960340" y="4580255"/>
                </a:moveTo>
                <a:lnTo>
                  <a:pt x="4946662" y="4580255"/>
                </a:lnTo>
                <a:lnTo>
                  <a:pt x="4946662" y="4542155"/>
                </a:lnTo>
                <a:lnTo>
                  <a:pt x="4959858" y="4542155"/>
                </a:lnTo>
                <a:lnTo>
                  <a:pt x="4971538" y="4542005"/>
                </a:lnTo>
                <a:lnTo>
                  <a:pt x="4971275" y="4542015"/>
                </a:lnTo>
                <a:lnTo>
                  <a:pt x="4983574" y="4542015"/>
                </a:lnTo>
                <a:lnTo>
                  <a:pt x="4985956" y="4579556"/>
                </a:lnTo>
                <a:lnTo>
                  <a:pt x="4984546" y="4579645"/>
                </a:lnTo>
                <a:lnTo>
                  <a:pt x="4972240" y="4580102"/>
                </a:lnTo>
                <a:lnTo>
                  <a:pt x="4960340" y="4580255"/>
                </a:lnTo>
                <a:close/>
              </a:path>
              <a:path w="5440045" h="4580255">
                <a:moveTo>
                  <a:pt x="4908562" y="4580255"/>
                </a:moveTo>
                <a:lnTo>
                  <a:pt x="4870462" y="4580255"/>
                </a:lnTo>
                <a:lnTo>
                  <a:pt x="4870462" y="4542155"/>
                </a:lnTo>
                <a:lnTo>
                  <a:pt x="4908562" y="4542155"/>
                </a:lnTo>
                <a:lnTo>
                  <a:pt x="4908562" y="4580255"/>
                </a:lnTo>
                <a:close/>
              </a:path>
              <a:path w="5440045" h="4580255">
                <a:moveTo>
                  <a:pt x="4832362" y="4580255"/>
                </a:moveTo>
                <a:lnTo>
                  <a:pt x="4794262" y="4580255"/>
                </a:lnTo>
                <a:lnTo>
                  <a:pt x="4794262" y="4542155"/>
                </a:lnTo>
                <a:lnTo>
                  <a:pt x="4832362" y="4542155"/>
                </a:lnTo>
                <a:lnTo>
                  <a:pt x="4832362" y="4580255"/>
                </a:lnTo>
                <a:close/>
              </a:path>
              <a:path w="5440045" h="4580255">
                <a:moveTo>
                  <a:pt x="4756162" y="4580255"/>
                </a:moveTo>
                <a:lnTo>
                  <a:pt x="4718062" y="4580255"/>
                </a:lnTo>
                <a:lnTo>
                  <a:pt x="4718062" y="4542155"/>
                </a:lnTo>
                <a:lnTo>
                  <a:pt x="4756162" y="4542155"/>
                </a:lnTo>
                <a:lnTo>
                  <a:pt x="4756162" y="4580255"/>
                </a:lnTo>
                <a:close/>
              </a:path>
              <a:path w="5440045" h="4580255">
                <a:moveTo>
                  <a:pt x="4679962" y="4580255"/>
                </a:moveTo>
                <a:lnTo>
                  <a:pt x="4641862" y="4580255"/>
                </a:lnTo>
                <a:lnTo>
                  <a:pt x="4641862" y="4542155"/>
                </a:lnTo>
                <a:lnTo>
                  <a:pt x="4679962" y="4542155"/>
                </a:lnTo>
                <a:lnTo>
                  <a:pt x="4679962" y="4580255"/>
                </a:lnTo>
                <a:close/>
              </a:path>
              <a:path w="5440045" h="4580255">
                <a:moveTo>
                  <a:pt x="4603762" y="4580255"/>
                </a:moveTo>
                <a:lnTo>
                  <a:pt x="4565662" y="4580255"/>
                </a:lnTo>
                <a:lnTo>
                  <a:pt x="4565662" y="4542155"/>
                </a:lnTo>
                <a:lnTo>
                  <a:pt x="4603762" y="4542155"/>
                </a:lnTo>
                <a:lnTo>
                  <a:pt x="4603762" y="4580255"/>
                </a:lnTo>
                <a:close/>
              </a:path>
              <a:path w="5440045" h="4580255">
                <a:moveTo>
                  <a:pt x="4527562" y="4580255"/>
                </a:moveTo>
                <a:lnTo>
                  <a:pt x="4489462" y="4580255"/>
                </a:lnTo>
                <a:lnTo>
                  <a:pt x="4489462" y="4542155"/>
                </a:lnTo>
                <a:lnTo>
                  <a:pt x="4527562" y="4542155"/>
                </a:lnTo>
                <a:lnTo>
                  <a:pt x="4527562" y="4580255"/>
                </a:lnTo>
                <a:close/>
              </a:path>
              <a:path w="5440045" h="4580255">
                <a:moveTo>
                  <a:pt x="4451362" y="4580255"/>
                </a:moveTo>
                <a:lnTo>
                  <a:pt x="4413262" y="4580255"/>
                </a:lnTo>
                <a:lnTo>
                  <a:pt x="4413262" y="4542155"/>
                </a:lnTo>
                <a:lnTo>
                  <a:pt x="4451362" y="4542155"/>
                </a:lnTo>
                <a:lnTo>
                  <a:pt x="4451362" y="4580255"/>
                </a:lnTo>
                <a:close/>
              </a:path>
              <a:path w="5440045" h="4580255">
                <a:moveTo>
                  <a:pt x="4375162" y="4580255"/>
                </a:moveTo>
                <a:lnTo>
                  <a:pt x="4337062" y="4580255"/>
                </a:lnTo>
                <a:lnTo>
                  <a:pt x="4337062" y="4542155"/>
                </a:lnTo>
                <a:lnTo>
                  <a:pt x="4375162" y="4542155"/>
                </a:lnTo>
                <a:lnTo>
                  <a:pt x="4375162" y="4580255"/>
                </a:lnTo>
                <a:close/>
              </a:path>
              <a:path w="5440045" h="4580255">
                <a:moveTo>
                  <a:pt x="4298962" y="4580255"/>
                </a:moveTo>
                <a:lnTo>
                  <a:pt x="4260862" y="4580255"/>
                </a:lnTo>
                <a:lnTo>
                  <a:pt x="4260862" y="4542155"/>
                </a:lnTo>
                <a:lnTo>
                  <a:pt x="4298962" y="4542155"/>
                </a:lnTo>
                <a:lnTo>
                  <a:pt x="4298962" y="4580255"/>
                </a:lnTo>
                <a:close/>
              </a:path>
              <a:path w="5440045" h="4580255">
                <a:moveTo>
                  <a:pt x="4222762" y="4580255"/>
                </a:moveTo>
                <a:lnTo>
                  <a:pt x="4184662" y="4580255"/>
                </a:lnTo>
                <a:lnTo>
                  <a:pt x="4184662" y="4542155"/>
                </a:lnTo>
                <a:lnTo>
                  <a:pt x="4222762" y="4542155"/>
                </a:lnTo>
                <a:lnTo>
                  <a:pt x="4222762" y="4580255"/>
                </a:lnTo>
                <a:close/>
              </a:path>
              <a:path w="5440045" h="4580255">
                <a:moveTo>
                  <a:pt x="4146562" y="4580255"/>
                </a:moveTo>
                <a:lnTo>
                  <a:pt x="4108462" y="4580255"/>
                </a:lnTo>
                <a:lnTo>
                  <a:pt x="4108462" y="4542155"/>
                </a:lnTo>
                <a:lnTo>
                  <a:pt x="4146562" y="4542155"/>
                </a:lnTo>
                <a:lnTo>
                  <a:pt x="4146562" y="4580255"/>
                </a:lnTo>
                <a:close/>
              </a:path>
              <a:path w="5440045" h="4580255">
                <a:moveTo>
                  <a:pt x="4070362" y="4580255"/>
                </a:moveTo>
                <a:lnTo>
                  <a:pt x="4032262" y="4580255"/>
                </a:lnTo>
                <a:lnTo>
                  <a:pt x="4032262" y="4542155"/>
                </a:lnTo>
                <a:lnTo>
                  <a:pt x="4070362" y="4542155"/>
                </a:lnTo>
                <a:lnTo>
                  <a:pt x="4070362" y="4580255"/>
                </a:lnTo>
                <a:close/>
              </a:path>
              <a:path w="5440045" h="4580255">
                <a:moveTo>
                  <a:pt x="3994162" y="4580255"/>
                </a:moveTo>
                <a:lnTo>
                  <a:pt x="3956062" y="4580255"/>
                </a:lnTo>
                <a:lnTo>
                  <a:pt x="3956062" y="4542155"/>
                </a:lnTo>
                <a:lnTo>
                  <a:pt x="3994162" y="4542155"/>
                </a:lnTo>
                <a:lnTo>
                  <a:pt x="3994162" y="4580255"/>
                </a:lnTo>
                <a:close/>
              </a:path>
              <a:path w="5440045" h="4580255">
                <a:moveTo>
                  <a:pt x="3917962" y="4580255"/>
                </a:moveTo>
                <a:lnTo>
                  <a:pt x="3879862" y="4580255"/>
                </a:lnTo>
                <a:lnTo>
                  <a:pt x="3879862" y="4542155"/>
                </a:lnTo>
                <a:lnTo>
                  <a:pt x="3917962" y="4542155"/>
                </a:lnTo>
                <a:lnTo>
                  <a:pt x="3917962" y="4580255"/>
                </a:lnTo>
                <a:close/>
              </a:path>
              <a:path w="5440045" h="4580255">
                <a:moveTo>
                  <a:pt x="3841762" y="4580255"/>
                </a:moveTo>
                <a:lnTo>
                  <a:pt x="3803662" y="4580255"/>
                </a:lnTo>
                <a:lnTo>
                  <a:pt x="3803662" y="4542155"/>
                </a:lnTo>
                <a:lnTo>
                  <a:pt x="3841762" y="4542155"/>
                </a:lnTo>
                <a:lnTo>
                  <a:pt x="3841762" y="4580255"/>
                </a:lnTo>
                <a:close/>
              </a:path>
              <a:path w="5440045" h="4580255">
                <a:moveTo>
                  <a:pt x="3765562" y="4580255"/>
                </a:moveTo>
                <a:lnTo>
                  <a:pt x="3727462" y="4580255"/>
                </a:lnTo>
                <a:lnTo>
                  <a:pt x="3727462" y="4542155"/>
                </a:lnTo>
                <a:lnTo>
                  <a:pt x="3765562" y="4542155"/>
                </a:lnTo>
                <a:lnTo>
                  <a:pt x="3765562" y="4580255"/>
                </a:lnTo>
                <a:close/>
              </a:path>
              <a:path w="5440045" h="4580255">
                <a:moveTo>
                  <a:pt x="3689362" y="4580255"/>
                </a:moveTo>
                <a:lnTo>
                  <a:pt x="3651262" y="4580255"/>
                </a:lnTo>
                <a:lnTo>
                  <a:pt x="3651262" y="4542155"/>
                </a:lnTo>
                <a:lnTo>
                  <a:pt x="3689362" y="4542155"/>
                </a:lnTo>
                <a:lnTo>
                  <a:pt x="3689362" y="4580255"/>
                </a:lnTo>
                <a:close/>
              </a:path>
              <a:path w="5440045" h="4580255">
                <a:moveTo>
                  <a:pt x="3613162" y="4580255"/>
                </a:moveTo>
                <a:lnTo>
                  <a:pt x="3575062" y="4580255"/>
                </a:lnTo>
                <a:lnTo>
                  <a:pt x="3575062" y="4542155"/>
                </a:lnTo>
                <a:lnTo>
                  <a:pt x="3613162" y="4542155"/>
                </a:lnTo>
                <a:lnTo>
                  <a:pt x="3613162" y="4580255"/>
                </a:lnTo>
                <a:close/>
              </a:path>
              <a:path w="5440045" h="4580255">
                <a:moveTo>
                  <a:pt x="3536962" y="4580255"/>
                </a:moveTo>
                <a:lnTo>
                  <a:pt x="3498862" y="4580255"/>
                </a:lnTo>
                <a:lnTo>
                  <a:pt x="3498862" y="4542155"/>
                </a:lnTo>
                <a:lnTo>
                  <a:pt x="3536962" y="4542155"/>
                </a:lnTo>
                <a:lnTo>
                  <a:pt x="3536962" y="4580255"/>
                </a:lnTo>
                <a:close/>
              </a:path>
              <a:path w="5440045" h="4580255">
                <a:moveTo>
                  <a:pt x="3460762" y="4580255"/>
                </a:moveTo>
                <a:lnTo>
                  <a:pt x="3422662" y="4580255"/>
                </a:lnTo>
                <a:lnTo>
                  <a:pt x="3422662" y="4542155"/>
                </a:lnTo>
                <a:lnTo>
                  <a:pt x="3460762" y="4542155"/>
                </a:lnTo>
                <a:lnTo>
                  <a:pt x="3460762" y="4580255"/>
                </a:lnTo>
                <a:close/>
              </a:path>
              <a:path w="5440045" h="4580255">
                <a:moveTo>
                  <a:pt x="3384562" y="4580255"/>
                </a:moveTo>
                <a:lnTo>
                  <a:pt x="3346462" y="4580255"/>
                </a:lnTo>
                <a:lnTo>
                  <a:pt x="3346462" y="4542155"/>
                </a:lnTo>
                <a:lnTo>
                  <a:pt x="3384562" y="4542155"/>
                </a:lnTo>
                <a:lnTo>
                  <a:pt x="3384562" y="4580255"/>
                </a:lnTo>
                <a:close/>
              </a:path>
              <a:path w="5440045" h="4580255">
                <a:moveTo>
                  <a:pt x="3308362" y="4580255"/>
                </a:moveTo>
                <a:lnTo>
                  <a:pt x="3270262" y="4580255"/>
                </a:lnTo>
                <a:lnTo>
                  <a:pt x="3270262" y="4542155"/>
                </a:lnTo>
                <a:lnTo>
                  <a:pt x="3308362" y="4542155"/>
                </a:lnTo>
                <a:lnTo>
                  <a:pt x="3308362" y="4580255"/>
                </a:lnTo>
                <a:close/>
              </a:path>
              <a:path w="5440045" h="4580255">
                <a:moveTo>
                  <a:pt x="3232162" y="4580255"/>
                </a:moveTo>
                <a:lnTo>
                  <a:pt x="3194062" y="4580255"/>
                </a:lnTo>
                <a:lnTo>
                  <a:pt x="3194062" y="4542155"/>
                </a:lnTo>
                <a:lnTo>
                  <a:pt x="3232162" y="4542155"/>
                </a:lnTo>
                <a:lnTo>
                  <a:pt x="3232162" y="4580255"/>
                </a:lnTo>
                <a:close/>
              </a:path>
              <a:path w="5440045" h="4580255">
                <a:moveTo>
                  <a:pt x="3155962" y="4580255"/>
                </a:moveTo>
                <a:lnTo>
                  <a:pt x="3117862" y="4580255"/>
                </a:lnTo>
                <a:lnTo>
                  <a:pt x="3117862" y="4542155"/>
                </a:lnTo>
                <a:lnTo>
                  <a:pt x="3155962" y="4542155"/>
                </a:lnTo>
                <a:lnTo>
                  <a:pt x="3155962" y="4580255"/>
                </a:lnTo>
                <a:close/>
              </a:path>
              <a:path w="5440045" h="4580255">
                <a:moveTo>
                  <a:pt x="3079762" y="4580255"/>
                </a:moveTo>
                <a:lnTo>
                  <a:pt x="3041662" y="4580255"/>
                </a:lnTo>
                <a:lnTo>
                  <a:pt x="3041662" y="4542155"/>
                </a:lnTo>
                <a:lnTo>
                  <a:pt x="3079762" y="4542155"/>
                </a:lnTo>
                <a:lnTo>
                  <a:pt x="3079762" y="4580255"/>
                </a:lnTo>
                <a:close/>
              </a:path>
              <a:path w="5440045" h="4580255">
                <a:moveTo>
                  <a:pt x="3003562" y="4580255"/>
                </a:moveTo>
                <a:lnTo>
                  <a:pt x="2965462" y="4580255"/>
                </a:lnTo>
                <a:lnTo>
                  <a:pt x="2965462" y="4542155"/>
                </a:lnTo>
                <a:lnTo>
                  <a:pt x="3003562" y="4542155"/>
                </a:lnTo>
                <a:lnTo>
                  <a:pt x="3003562" y="4580255"/>
                </a:lnTo>
                <a:close/>
              </a:path>
              <a:path w="5440045" h="4580255">
                <a:moveTo>
                  <a:pt x="2927362" y="4580255"/>
                </a:moveTo>
                <a:lnTo>
                  <a:pt x="2889262" y="4580255"/>
                </a:lnTo>
                <a:lnTo>
                  <a:pt x="2889262" y="4542155"/>
                </a:lnTo>
                <a:lnTo>
                  <a:pt x="2927362" y="4542155"/>
                </a:lnTo>
                <a:lnTo>
                  <a:pt x="2927362" y="4580255"/>
                </a:lnTo>
                <a:close/>
              </a:path>
              <a:path w="5440045" h="4580255">
                <a:moveTo>
                  <a:pt x="2851162" y="4580255"/>
                </a:moveTo>
                <a:lnTo>
                  <a:pt x="2813062" y="4580255"/>
                </a:lnTo>
                <a:lnTo>
                  <a:pt x="2813062" y="4542155"/>
                </a:lnTo>
                <a:lnTo>
                  <a:pt x="2851162" y="4542155"/>
                </a:lnTo>
                <a:lnTo>
                  <a:pt x="2851162" y="4580255"/>
                </a:lnTo>
                <a:close/>
              </a:path>
              <a:path w="5440045" h="4580255">
                <a:moveTo>
                  <a:pt x="2774962" y="4580255"/>
                </a:moveTo>
                <a:lnTo>
                  <a:pt x="2736862" y="4580255"/>
                </a:lnTo>
                <a:lnTo>
                  <a:pt x="2736862" y="4542155"/>
                </a:lnTo>
                <a:lnTo>
                  <a:pt x="2774962" y="4542155"/>
                </a:lnTo>
                <a:lnTo>
                  <a:pt x="2774962" y="4580255"/>
                </a:lnTo>
                <a:close/>
              </a:path>
              <a:path w="5440045" h="4580255">
                <a:moveTo>
                  <a:pt x="2698762" y="4580255"/>
                </a:moveTo>
                <a:lnTo>
                  <a:pt x="2660662" y="4580255"/>
                </a:lnTo>
                <a:lnTo>
                  <a:pt x="2660662" y="4542155"/>
                </a:lnTo>
                <a:lnTo>
                  <a:pt x="2698762" y="4542155"/>
                </a:lnTo>
                <a:lnTo>
                  <a:pt x="2698762" y="4580255"/>
                </a:lnTo>
                <a:close/>
              </a:path>
              <a:path w="5440045" h="4580255">
                <a:moveTo>
                  <a:pt x="2622562" y="4580255"/>
                </a:moveTo>
                <a:lnTo>
                  <a:pt x="2584462" y="4580255"/>
                </a:lnTo>
                <a:lnTo>
                  <a:pt x="2584462" y="4542155"/>
                </a:lnTo>
                <a:lnTo>
                  <a:pt x="2622562" y="4542155"/>
                </a:lnTo>
                <a:lnTo>
                  <a:pt x="2622562" y="4580255"/>
                </a:lnTo>
                <a:close/>
              </a:path>
              <a:path w="5440045" h="4580255">
                <a:moveTo>
                  <a:pt x="2546362" y="4580255"/>
                </a:moveTo>
                <a:lnTo>
                  <a:pt x="2508262" y="4580255"/>
                </a:lnTo>
                <a:lnTo>
                  <a:pt x="2508262" y="4542155"/>
                </a:lnTo>
                <a:lnTo>
                  <a:pt x="2546362" y="4542155"/>
                </a:lnTo>
                <a:lnTo>
                  <a:pt x="2546362" y="4580255"/>
                </a:lnTo>
                <a:close/>
              </a:path>
              <a:path w="5440045" h="4580255">
                <a:moveTo>
                  <a:pt x="2470162" y="4580255"/>
                </a:moveTo>
                <a:lnTo>
                  <a:pt x="2432062" y="4580255"/>
                </a:lnTo>
                <a:lnTo>
                  <a:pt x="2432062" y="4542155"/>
                </a:lnTo>
                <a:lnTo>
                  <a:pt x="2470162" y="4542155"/>
                </a:lnTo>
                <a:lnTo>
                  <a:pt x="2470162" y="4580255"/>
                </a:lnTo>
                <a:close/>
              </a:path>
              <a:path w="5440045" h="4580255">
                <a:moveTo>
                  <a:pt x="2393962" y="4580255"/>
                </a:moveTo>
                <a:lnTo>
                  <a:pt x="2355862" y="4580255"/>
                </a:lnTo>
                <a:lnTo>
                  <a:pt x="2355862" y="4542155"/>
                </a:lnTo>
                <a:lnTo>
                  <a:pt x="2393962" y="4542155"/>
                </a:lnTo>
                <a:lnTo>
                  <a:pt x="2393962" y="4580255"/>
                </a:lnTo>
                <a:close/>
              </a:path>
              <a:path w="5440045" h="4580255">
                <a:moveTo>
                  <a:pt x="2317762" y="4580255"/>
                </a:moveTo>
                <a:lnTo>
                  <a:pt x="2279662" y="4580255"/>
                </a:lnTo>
                <a:lnTo>
                  <a:pt x="2279662" y="4542155"/>
                </a:lnTo>
                <a:lnTo>
                  <a:pt x="2317762" y="4542155"/>
                </a:lnTo>
                <a:lnTo>
                  <a:pt x="2317762" y="4580255"/>
                </a:lnTo>
                <a:close/>
              </a:path>
              <a:path w="5440045" h="4580255">
                <a:moveTo>
                  <a:pt x="2241562" y="4580255"/>
                </a:moveTo>
                <a:lnTo>
                  <a:pt x="2203462" y="4580255"/>
                </a:lnTo>
                <a:lnTo>
                  <a:pt x="2203462" y="4542155"/>
                </a:lnTo>
                <a:lnTo>
                  <a:pt x="2241562" y="4542155"/>
                </a:lnTo>
                <a:lnTo>
                  <a:pt x="2241562" y="4580255"/>
                </a:lnTo>
                <a:close/>
              </a:path>
              <a:path w="5440045" h="4580255">
                <a:moveTo>
                  <a:pt x="2165362" y="4580255"/>
                </a:moveTo>
                <a:lnTo>
                  <a:pt x="2127262" y="4580255"/>
                </a:lnTo>
                <a:lnTo>
                  <a:pt x="2127262" y="4542155"/>
                </a:lnTo>
                <a:lnTo>
                  <a:pt x="2165362" y="4542155"/>
                </a:lnTo>
                <a:lnTo>
                  <a:pt x="2165362" y="4580255"/>
                </a:lnTo>
                <a:close/>
              </a:path>
              <a:path w="5440045" h="4580255">
                <a:moveTo>
                  <a:pt x="2089162" y="4580255"/>
                </a:moveTo>
                <a:lnTo>
                  <a:pt x="2051062" y="4580255"/>
                </a:lnTo>
                <a:lnTo>
                  <a:pt x="2051062" y="4542155"/>
                </a:lnTo>
                <a:lnTo>
                  <a:pt x="2089162" y="4542155"/>
                </a:lnTo>
                <a:lnTo>
                  <a:pt x="2089162" y="4580255"/>
                </a:lnTo>
                <a:close/>
              </a:path>
              <a:path w="5440045" h="4580255">
                <a:moveTo>
                  <a:pt x="2012962" y="4580255"/>
                </a:moveTo>
                <a:lnTo>
                  <a:pt x="1974862" y="4580255"/>
                </a:lnTo>
                <a:lnTo>
                  <a:pt x="1974862" y="4542155"/>
                </a:lnTo>
                <a:lnTo>
                  <a:pt x="2012962" y="4542155"/>
                </a:lnTo>
                <a:lnTo>
                  <a:pt x="2012962" y="4580255"/>
                </a:lnTo>
                <a:close/>
              </a:path>
              <a:path w="5440045" h="4580255">
                <a:moveTo>
                  <a:pt x="1936762" y="4580255"/>
                </a:moveTo>
                <a:lnTo>
                  <a:pt x="1898662" y="4580255"/>
                </a:lnTo>
                <a:lnTo>
                  <a:pt x="1898662" y="4542155"/>
                </a:lnTo>
                <a:lnTo>
                  <a:pt x="1936762" y="4542155"/>
                </a:lnTo>
                <a:lnTo>
                  <a:pt x="1936762" y="4580255"/>
                </a:lnTo>
                <a:close/>
              </a:path>
              <a:path w="5440045" h="4580255">
                <a:moveTo>
                  <a:pt x="1860562" y="4580255"/>
                </a:moveTo>
                <a:lnTo>
                  <a:pt x="1822462" y="4580255"/>
                </a:lnTo>
                <a:lnTo>
                  <a:pt x="1822462" y="4542155"/>
                </a:lnTo>
                <a:lnTo>
                  <a:pt x="1860562" y="4542155"/>
                </a:lnTo>
                <a:lnTo>
                  <a:pt x="1860562" y="4580255"/>
                </a:lnTo>
                <a:close/>
              </a:path>
              <a:path w="5440045" h="4580255">
                <a:moveTo>
                  <a:pt x="1784362" y="4580255"/>
                </a:moveTo>
                <a:lnTo>
                  <a:pt x="1746262" y="4580255"/>
                </a:lnTo>
                <a:lnTo>
                  <a:pt x="1746262" y="4542155"/>
                </a:lnTo>
                <a:lnTo>
                  <a:pt x="1784362" y="4542155"/>
                </a:lnTo>
                <a:lnTo>
                  <a:pt x="1784362" y="4580255"/>
                </a:lnTo>
                <a:close/>
              </a:path>
              <a:path w="5440045" h="4580255">
                <a:moveTo>
                  <a:pt x="1708162" y="4580255"/>
                </a:moveTo>
                <a:lnTo>
                  <a:pt x="1670062" y="4580255"/>
                </a:lnTo>
                <a:lnTo>
                  <a:pt x="1670062" y="4542155"/>
                </a:lnTo>
                <a:lnTo>
                  <a:pt x="1708162" y="4542155"/>
                </a:lnTo>
                <a:lnTo>
                  <a:pt x="1708162" y="4580255"/>
                </a:lnTo>
                <a:close/>
              </a:path>
              <a:path w="5440045" h="4580255">
                <a:moveTo>
                  <a:pt x="1631962" y="4580255"/>
                </a:moveTo>
                <a:lnTo>
                  <a:pt x="1593862" y="4580255"/>
                </a:lnTo>
                <a:lnTo>
                  <a:pt x="1593862" y="4542155"/>
                </a:lnTo>
                <a:lnTo>
                  <a:pt x="1631962" y="4542155"/>
                </a:lnTo>
                <a:lnTo>
                  <a:pt x="1631962" y="4580255"/>
                </a:lnTo>
                <a:close/>
              </a:path>
              <a:path w="5440045" h="4580255">
                <a:moveTo>
                  <a:pt x="1555762" y="4580255"/>
                </a:moveTo>
                <a:lnTo>
                  <a:pt x="1517662" y="4580255"/>
                </a:lnTo>
                <a:lnTo>
                  <a:pt x="1517662" y="4542155"/>
                </a:lnTo>
                <a:lnTo>
                  <a:pt x="1555762" y="4542155"/>
                </a:lnTo>
                <a:lnTo>
                  <a:pt x="1555762" y="4580255"/>
                </a:lnTo>
                <a:close/>
              </a:path>
              <a:path w="5440045" h="4580255">
                <a:moveTo>
                  <a:pt x="1479562" y="4580255"/>
                </a:moveTo>
                <a:lnTo>
                  <a:pt x="1441462" y="4580255"/>
                </a:lnTo>
                <a:lnTo>
                  <a:pt x="1441462" y="4542155"/>
                </a:lnTo>
                <a:lnTo>
                  <a:pt x="1479562" y="4542155"/>
                </a:lnTo>
                <a:lnTo>
                  <a:pt x="1479562" y="4580255"/>
                </a:lnTo>
                <a:close/>
              </a:path>
              <a:path w="5440045" h="4580255">
                <a:moveTo>
                  <a:pt x="1403362" y="4580255"/>
                </a:moveTo>
                <a:lnTo>
                  <a:pt x="1365262" y="4580255"/>
                </a:lnTo>
                <a:lnTo>
                  <a:pt x="1365262" y="4542155"/>
                </a:lnTo>
                <a:lnTo>
                  <a:pt x="1403362" y="4542155"/>
                </a:lnTo>
                <a:lnTo>
                  <a:pt x="1403362" y="4580255"/>
                </a:lnTo>
                <a:close/>
              </a:path>
              <a:path w="5440045" h="4580255">
                <a:moveTo>
                  <a:pt x="1327162" y="4580255"/>
                </a:moveTo>
                <a:lnTo>
                  <a:pt x="1289062" y="4580255"/>
                </a:lnTo>
                <a:lnTo>
                  <a:pt x="1289062" y="4542155"/>
                </a:lnTo>
                <a:lnTo>
                  <a:pt x="1327162" y="4542155"/>
                </a:lnTo>
                <a:lnTo>
                  <a:pt x="1327162" y="4580255"/>
                </a:lnTo>
                <a:close/>
              </a:path>
              <a:path w="5440045" h="4580255">
                <a:moveTo>
                  <a:pt x="1250962" y="4580255"/>
                </a:moveTo>
                <a:lnTo>
                  <a:pt x="1212862" y="4580255"/>
                </a:lnTo>
                <a:lnTo>
                  <a:pt x="1212862" y="4542155"/>
                </a:lnTo>
                <a:lnTo>
                  <a:pt x="1250962" y="4542155"/>
                </a:lnTo>
                <a:lnTo>
                  <a:pt x="1250962" y="4580255"/>
                </a:lnTo>
                <a:close/>
              </a:path>
              <a:path w="5440045" h="4580255">
                <a:moveTo>
                  <a:pt x="1174762" y="4580255"/>
                </a:moveTo>
                <a:lnTo>
                  <a:pt x="1136662" y="4580255"/>
                </a:lnTo>
                <a:lnTo>
                  <a:pt x="1136662" y="4542155"/>
                </a:lnTo>
                <a:lnTo>
                  <a:pt x="1174762" y="4542155"/>
                </a:lnTo>
                <a:lnTo>
                  <a:pt x="1174762" y="4580255"/>
                </a:lnTo>
                <a:close/>
              </a:path>
              <a:path w="5440045" h="4580255">
                <a:moveTo>
                  <a:pt x="1098562" y="4580255"/>
                </a:moveTo>
                <a:lnTo>
                  <a:pt x="1060462" y="4580255"/>
                </a:lnTo>
                <a:lnTo>
                  <a:pt x="1060462" y="4542155"/>
                </a:lnTo>
                <a:lnTo>
                  <a:pt x="1098562" y="4542155"/>
                </a:lnTo>
                <a:lnTo>
                  <a:pt x="1098562" y="4580255"/>
                </a:lnTo>
                <a:close/>
              </a:path>
              <a:path w="5440045" h="4580255">
                <a:moveTo>
                  <a:pt x="1022362" y="4580255"/>
                </a:moveTo>
                <a:lnTo>
                  <a:pt x="984262" y="4580255"/>
                </a:lnTo>
                <a:lnTo>
                  <a:pt x="984262" y="4542155"/>
                </a:lnTo>
                <a:lnTo>
                  <a:pt x="1022362" y="4542155"/>
                </a:lnTo>
                <a:lnTo>
                  <a:pt x="1022362" y="4580255"/>
                </a:lnTo>
                <a:close/>
              </a:path>
              <a:path w="5440045" h="4580255">
                <a:moveTo>
                  <a:pt x="946162" y="4580255"/>
                </a:moveTo>
                <a:lnTo>
                  <a:pt x="908062" y="4580255"/>
                </a:lnTo>
                <a:lnTo>
                  <a:pt x="908062" y="4542155"/>
                </a:lnTo>
                <a:lnTo>
                  <a:pt x="946162" y="4542155"/>
                </a:lnTo>
                <a:lnTo>
                  <a:pt x="946162" y="4580255"/>
                </a:lnTo>
                <a:close/>
              </a:path>
              <a:path w="5440045" h="4580255">
                <a:moveTo>
                  <a:pt x="869962" y="4580255"/>
                </a:moveTo>
                <a:lnTo>
                  <a:pt x="831862" y="4580255"/>
                </a:lnTo>
                <a:lnTo>
                  <a:pt x="831862" y="4542155"/>
                </a:lnTo>
                <a:lnTo>
                  <a:pt x="869962" y="4542155"/>
                </a:lnTo>
                <a:lnTo>
                  <a:pt x="869962" y="4580255"/>
                </a:lnTo>
                <a:close/>
              </a:path>
              <a:path w="5440045" h="4580255">
                <a:moveTo>
                  <a:pt x="793762" y="4580255"/>
                </a:moveTo>
                <a:lnTo>
                  <a:pt x="755662" y="4580255"/>
                </a:lnTo>
                <a:lnTo>
                  <a:pt x="755662" y="4542155"/>
                </a:lnTo>
                <a:lnTo>
                  <a:pt x="793762" y="4542155"/>
                </a:lnTo>
                <a:lnTo>
                  <a:pt x="793762" y="4580255"/>
                </a:lnTo>
                <a:close/>
              </a:path>
              <a:path w="5440045" h="4580255">
                <a:moveTo>
                  <a:pt x="717562" y="4580255"/>
                </a:moveTo>
                <a:lnTo>
                  <a:pt x="679462" y="4580255"/>
                </a:lnTo>
                <a:lnTo>
                  <a:pt x="679462" y="4542155"/>
                </a:lnTo>
                <a:lnTo>
                  <a:pt x="717562" y="4542155"/>
                </a:lnTo>
                <a:lnTo>
                  <a:pt x="717562" y="4580255"/>
                </a:lnTo>
                <a:close/>
              </a:path>
              <a:path w="5440045" h="4580255">
                <a:moveTo>
                  <a:pt x="641362" y="4580255"/>
                </a:moveTo>
                <a:lnTo>
                  <a:pt x="603262" y="4580255"/>
                </a:lnTo>
                <a:lnTo>
                  <a:pt x="603262" y="4542155"/>
                </a:lnTo>
                <a:lnTo>
                  <a:pt x="641362" y="4542155"/>
                </a:lnTo>
                <a:lnTo>
                  <a:pt x="641362" y="4580255"/>
                </a:lnTo>
                <a:close/>
              </a:path>
              <a:path w="5440045" h="4580255">
                <a:moveTo>
                  <a:pt x="565162" y="4580255"/>
                </a:moveTo>
                <a:lnTo>
                  <a:pt x="527062" y="4580255"/>
                </a:lnTo>
                <a:lnTo>
                  <a:pt x="527062" y="4542155"/>
                </a:lnTo>
                <a:lnTo>
                  <a:pt x="565162" y="4542155"/>
                </a:lnTo>
                <a:lnTo>
                  <a:pt x="565162" y="4580255"/>
                </a:lnTo>
                <a:close/>
              </a:path>
              <a:path w="5440045" h="4580255">
                <a:moveTo>
                  <a:pt x="488962" y="4580255"/>
                </a:moveTo>
                <a:lnTo>
                  <a:pt x="479704" y="4580255"/>
                </a:lnTo>
                <a:lnTo>
                  <a:pt x="467321" y="4580089"/>
                </a:lnTo>
                <a:lnTo>
                  <a:pt x="455015" y="4579620"/>
                </a:lnTo>
                <a:lnTo>
                  <a:pt x="449668" y="4579277"/>
                </a:lnTo>
                <a:lnTo>
                  <a:pt x="452081" y="4541253"/>
                </a:lnTo>
                <a:lnTo>
                  <a:pt x="457032" y="4541570"/>
                </a:lnTo>
                <a:lnTo>
                  <a:pt x="468431" y="4542002"/>
                </a:lnTo>
                <a:lnTo>
                  <a:pt x="468287" y="4542002"/>
                </a:lnTo>
                <a:lnTo>
                  <a:pt x="480187" y="4542155"/>
                </a:lnTo>
                <a:lnTo>
                  <a:pt x="488962" y="4542155"/>
                </a:lnTo>
                <a:lnTo>
                  <a:pt x="488962" y="4580255"/>
                </a:lnTo>
                <a:close/>
              </a:path>
              <a:path w="5440045" h="4580255">
                <a:moveTo>
                  <a:pt x="410349" y="4575213"/>
                </a:moveTo>
                <a:lnTo>
                  <a:pt x="406641" y="4574692"/>
                </a:lnTo>
                <a:lnTo>
                  <a:pt x="394766" y="4572711"/>
                </a:lnTo>
                <a:lnTo>
                  <a:pt x="383006" y="4570450"/>
                </a:lnTo>
                <a:lnTo>
                  <a:pt x="371043" y="4567834"/>
                </a:lnTo>
                <a:lnTo>
                  <a:pt x="380072" y="4530826"/>
                </a:lnTo>
                <a:lnTo>
                  <a:pt x="390642" y="4533125"/>
                </a:lnTo>
                <a:lnTo>
                  <a:pt x="401479" y="4535208"/>
                </a:lnTo>
                <a:lnTo>
                  <a:pt x="412405" y="4537024"/>
                </a:lnTo>
                <a:lnTo>
                  <a:pt x="415632" y="4537481"/>
                </a:lnTo>
                <a:lnTo>
                  <a:pt x="410349" y="4575213"/>
                </a:lnTo>
                <a:close/>
              </a:path>
              <a:path w="5440045" h="4580255">
                <a:moveTo>
                  <a:pt x="332968" y="4557293"/>
                </a:moveTo>
                <a:lnTo>
                  <a:pt x="325793" y="4554956"/>
                </a:lnTo>
                <a:lnTo>
                  <a:pt x="314706" y="4551045"/>
                </a:lnTo>
                <a:lnTo>
                  <a:pt x="303733" y="4546866"/>
                </a:lnTo>
                <a:lnTo>
                  <a:pt x="295897" y="4543666"/>
                </a:lnTo>
                <a:lnTo>
                  <a:pt x="310299" y="4508398"/>
                </a:lnTo>
                <a:lnTo>
                  <a:pt x="317742" y="4511433"/>
                </a:lnTo>
                <a:lnTo>
                  <a:pt x="327809" y="4515269"/>
                </a:lnTo>
                <a:lnTo>
                  <a:pt x="338057" y="4518875"/>
                </a:lnTo>
                <a:lnTo>
                  <a:pt x="344728" y="4521047"/>
                </a:lnTo>
                <a:lnTo>
                  <a:pt x="332968" y="4557293"/>
                </a:lnTo>
                <a:close/>
              </a:path>
              <a:path w="5440045" h="4580255">
                <a:moveTo>
                  <a:pt x="338455" y="4519015"/>
                </a:moveTo>
                <a:lnTo>
                  <a:pt x="337997" y="4518875"/>
                </a:lnTo>
                <a:lnTo>
                  <a:pt x="338455" y="4519015"/>
                </a:lnTo>
                <a:close/>
              </a:path>
              <a:path w="5440045" h="4580255">
                <a:moveTo>
                  <a:pt x="259676" y="4526813"/>
                </a:moveTo>
                <a:lnTo>
                  <a:pt x="250952" y="4522203"/>
                </a:lnTo>
                <a:lnTo>
                  <a:pt x="240830" y="4516539"/>
                </a:lnTo>
                <a:lnTo>
                  <a:pt x="230860" y="4510633"/>
                </a:lnTo>
                <a:lnTo>
                  <a:pt x="225399" y="4507230"/>
                </a:lnTo>
                <a:lnTo>
                  <a:pt x="245579" y="4474908"/>
                </a:lnTo>
                <a:lnTo>
                  <a:pt x="250655" y="4478083"/>
                </a:lnTo>
                <a:lnTo>
                  <a:pt x="259836" y="4483519"/>
                </a:lnTo>
                <a:lnTo>
                  <a:pt x="269544" y="4488954"/>
                </a:lnTo>
                <a:lnTo>
                  <a:pt x="277456" y="4493107"/>
                </a:lnTo>
                <a:lnTo>
                  <a:pt x="259676" y="4526813"/>
                </a:lnTo>
                <a:close/>
              </a:path>
              <a:path w="5440045" h="4580255">
                <a:moveTo>
                  <a:pt x="269572" y="4488954"/>
                </a:moveTo>
                <a:lnTo>
                  <a:pt x="269138" y="4488726"/>
                </a:lnTo>
                <a:lnTo>
                  <a:pt x="269572" y="4488954"/>
                </a:lnTo>
                <a:close/>
              </a:path>
              <a:path w="5440045" h="4580255">
                <a:moveTo>
                  <a:pt x="192468" y="4484674"/>
                </a:moveTo>
                <a:lnTo>
                  <a:pt x="183438" y="4477740"/>
                </a:lnTo>
                <a:lnTo>
                  <a:pt x="174472" y="4470501"/>
                </a:lnTo>
                <a:lnTo>
                  <a:pt x="165684" y="4463059"/>
                </a:lnTo>
                <a:lnTo>
                  <a:pt x="161912" y="4459719"/>
                </a:lnTo>
                <a:lnTo>
                  <a:pt x="187198" y="4431220"/>
                </a:lnTo>
                <a:lnTo>
                  <a:pt x="190640" y="4434268"/>
                </a:lnTo>
                <a:lnTo>
                  <a:pt x="198727" y="4441126"/>
                </a:lnTo>
                <a:lnTo>
                  <a:pt x="206992" y="4447781"/>
                </a:lnTo>
                <a:lnTo>
                  <a:pt x="215658" y="4454436"/>
                </a:lnTo>
                <a:lnTo>
                  <a:pt x="192468" y="4484674"/>
                </a:lnTo>
                <a:close/>
              </a:path>
              <a:path w="5440045" h="4580255">
                <a:moveTo>
                  <a:pt x="133451" y="4432401"/>
                </a:moveTo>
                <a:lnTo>
                  <a:pt x="107061" y="4402455"/>
                </a:lnTo>
                <a:lnTo>
                  <a:pt x="136740" y="4378566"/>
                </a:lnTo>
                <a:lnTo>
                  <a:pt x="138842" y="4381182"/>
                </a:lnTo>
                <a:lnTo>
                  <a:pt x="145696" y="4389285"/>
                </a:lnTo>
                <a:lnTo>
                  <a:pt x="152731" y="4397222"/>
                </a:lnTo>
                <a:lnTo>
                  <a:pt x="159954" y="4404995"/>
                </a:lnTo>
                <a:lnTo>
                  <a:pt x="160718" y="4405782"/>
                </a:lnTo>
                <a:lnTo>
                  <a:pt x="133451" y="4432401"/>
                </a:lnTo>
                <a:close/>
              </a:path>
              <a:path w="5440045" h="4580255">
                <a:moveTo>
                  <a:pt x="83477" y="4370832"/>
                </a:moveTo>
                <a:lnTo>
                  <a:pt x="62331" y="4336961"/>
                </a:lnTo>
                <a:lnTo>
                  <a:pt x="95592" y="4318368"/>
                </a:lnTo>
                <a:lnTo>
                  <a:pt x="96517" y="4320032"/>
                </a:lnTo>
                <a:lnTo>
                  <a:pt x="101938" y="4329214"/>
                </a:lnTo>
                <a:lnTo>
                  <a:pt x="107584" y="4338256"/>
                </a:lnTo>
                <a:lnTo>
                  <a:pt x="113426" y="4347146"/>
                </a:lnTo>
                <a:lnTo>
                  <a:pt x="114795" y="4349127"/>
                </a:lnTo>
                <a:lnTo>
                  <a:pt x="83477" y="4370832"/>
                </a:lnTo>
                <a:close/>
              </a:path>
              <a:path w="5440045" h="4580255">
                <a:moveTo>
                  <a:pt x="107823" y="4338637"/>
                </a:moveTo>
                <a:lnTo>
                  <a:pt x="107569" y="4338256"/>
                </a:lnTo>
                <a:lnTo>
                  <a:pt x="107823" y="4338637"/>
                </a:lnTo>
                <a:close/>
              </a:path>
              <a:path w="5440045" h="4580255">
                <a:moveTo>
                  <a:pt x="44284" y="4301858"/>
                </a:moveTo>
                <a:lnTo>
                  <a:pt x="29044" y="4265117"/>
                </a:lnTo>
                <a:lnTo>
                  <a:pt x="28994" y="4264939"/>
                </a:lnTo>
                <a:lnTo>
                  <a:pt x="64922" y="4252290"/>
                </a:lnTo>
                <a:lnTo>
                  <a:pt x="68657" y="4262107"/>
                </a:lnTo>
                <a:lnTo>
                  <a:pt x="72721" y="4272076"/>
                </a:lnTo>
                <a:lnTo>
                  <a:pt x="77032" y="4281932"/>
                </a:lnTo>
                <a:lnTo>
                  <a:pt x="78803" y="4285742"/>
                </a:lnTo>
                <a:lnTo>
                  <a:pt x="44284" y="4301858"/>
                </a:lnTo>
                <a:close/>
              </a:path>
              <a:path w="5440045" h="4580255">
                <a:moveTo>
                  <a:pt x="17018" y="4227296"/>
                </a:moveTo>
                <a:lnTo>
                  <a:pt x="15049" y="4220006"/>
                </a:lnTo>
                <a:lnTo>
                  <a:pt x="12242" y="4208449"/>
                </a:lnTo>
                <a:lnTo>
                  <a:pt x="9702" y="4196778"/>
                </a:lnTo>
                <a:lnTo>
                  <a:pt x="8166" y="4188777"/>
                </a:lnTo>
                <a:lnTo>
                  <a:pt x="45593" y="4181614"/>
                </a:lnTo>
                <a:lnTo>
                  <a:pt x="47130" y="4189615"/>
                </a:lnTo>
                <a:lnTo>
                  <a:pt x="49479" y="4200347"/>
                </a:lnTo>
                <a:lnTo>
                  <a:pt x="51958" y="4210519"/>
                </a:lnTo>
                <a:lnTo>
                  <a:pt x="53797" y="4217339"/>
                </a:lnTo>
                <a:lnTo>
                  <a:pt x="17018" y="4227296"/>
                </a:lnTo>
                <a:close/>
              </a:path>
              <a:path w="5440045" h="4580255">
                <a:moveTo>
                  <a:pt x="52070" y="4210977"/>
                </a:moveTo>
                <a:lnTo>
                  <a:pt x="51943" y="4210519"/>
                </a:lnTo>
                <a:lnTo>
                  <a:pt x="52070" y="4210977"/>
                </a:lnTo>
                <a:close/>
              </a:path>
              <a:path w="5440045" h="4580255">
                <a:moveTo>
                  <a:pt x="2514" y="4149661"/>
                </a:moveTo>
                <a:lnTo>
                  <a:pt x="114" y="4109720"/>
                </a:lnTo>
                <a:lnTo>
                  <a:pt x="38214" y="4109237"/>
                </a:lnTo>
                <a:lnTo>
                  <a:pt x="38275" y="4112450"/>
                </a:lnTo>
                <a:lnTo>
                  <a:pt x="38666" y="4122826"/>
                </a:lnTo>
                <a:lnTo>
                  <a:pt x="39377" y="4134091"/>
                </a:lnTo>
                <a:lnTo>
                  <a:pt x="40360" y="4145330"/>
                </a:lnTo>
                <a:lnTo>
                  <a:pt x="2514" y="4149661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796405" y="2122169"/>
            <a:ext cx="1483360" cy="828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3825">
              <a:lnSpc>
                <a:spcPct val="100000"/>
              </a:lnSpc>
              <a:spcBef>
                <a:spcPts val="105"/>
              </a:spcBef>
            </a:pPr>
            <a:r>
              <a:rPr sz="5300" dirty="0">
                <a:solidFill>
                  <a:srgbClr val="CD3D20"/>
                </a:solidFill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猎</a:t>
            </a:r>
            <a:r>
              <a:rPr sz="5300" spc="5" dirty="0">
                <a:solidFill>
                  <a:srgbClr val="CD3D20"/>
                </a:solidFill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豹</a:t>
            </a:r>
            <a:endParaRPr sz="5300">
              <a:latin typeface="黑体" panose="02010609060101010101" charset="-122"/>
              <a:ea typeface="黑体" panose="02010609060101010101" charset="-122"/>
              <a:cs typeface="Noto Sans CJK JP Regular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82955" y="657859"/>
            <a:ext cx="1447164" cy="442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小建议</a:t>
            </a:r>
            <a:r>
              <a:rPr spc="-5" dirty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spc="-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2955" y="1084580"/>
            <a:ext cx="9625965" cy="442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在使用平台过程中，推荐各位老师、专家们使用下方浏览器</a:t>
            </a:r>
            <a:r>
              <a:rPr sz="2800" spc="-5" dirty="0">
                <a:latin typeface="黑体" panose="02010609060101010101" charset="-122"/>
                <a:ea typeface="黑体" panose="02010609060101010101" charset="-122"/>
                <a:cs typeface="Noto Sans CJK JP Regular"/>
              </a:rPr>
              <a:t>。</a:t>
            </a:r>
            <a:endParaRPr sz="2800">
              <a:latin typeface="黑体" panose="02010609060101010101" charset="-122"/>
              <a:ea typeface="黑体" panose="02010609060101010101" charset="-122"/>
              <a:cs typeface="Noto Sans CJK JP Regular"/>
            </a:endParaRPr>
          </a:p>
        </p:txBody>
      </p:sp>
      <p:sp>
        <p:nvSpPr>
          <p:cNvPr id="91" name="Shape 1679"/>
          <p:cNvSpPr/>
          <p:nvPr/>
        </p:nvSpPr>
        <p:spPr>
          <a:xfrm>
            <a:off x="2886075" y="5147310"/>
            <a:ext cx="6619240" cy="90551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3765"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360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极速 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rPr>
              <a:t>360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10" name="图片 9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005" y="3338195"/>
            <a:ext cx="3425825" cy="16789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281159" y="2407920"/>
            <a:ext cx="239395" cy="265430"/>
          </a:xfrm>
          <a:custGeom>
            <a:avLst/>
            <a:gdLst/>
            <a:ahLst/>
            <a:cxnLst/>
            <a:rect l="l" t="t" r="r" b="b"/>
            <a:pathLst>
              <a:path w="239395" h="265430">
                <a:moveTo>
                  <a:pt x="220980" y="265175"/>
                </a:moveTo>
                <a:lnTo>
                  <a:pt x="0" y="117347"/>
                </a:lnTo>
                <a:lnTo>
                  <a:pt x="239268" y="0"/>
                </a:lnTo>
                <a:lnTo>
                  <a:pt x="220980" y="265175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996171" y="3073907"/>
            <a:ext cx="373380" cy="390525"/>
          </a:xfrm>
          <a:custGeom>
            <a:avLst/>
            <a:gdLst/>
            <a:ahLst/>
            <a:cxnLst/>
            <a:rect l="l" t="t" r="r" b="b"/>
            <a:pathLst>
              <a:path w="373379" h="390525">
                <a:moveTo>
                  <a:pt x="373379" y="390144"/>
                </a:moveTo>
                <a:lnTo>
                  <a:pt x="0" y="257556"/>
                </a:lnTo>
                <a:lnTo>
                  <a:pt x="300227" y="0"/>
                </a:lnTo>
                <a:lnTo>
                  <a:pt x="373379" y="3901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42247" y="1805939"/>
            <a:ext cx="265430" cy="238125"/>
          </a:xfrm>
          <a:custGeom>
            <a:avLst/>
            <a:gdLst/>
            <a:ahLst/>
            <a:cxnLst/>
            <a:rect l="l" t="t" r="r" b="b"/>
            <a:pathLst>
              <a:path w="265429" h="238125">
                <a:moveTo>
                  <a:pt x="0" y="237744"/>
                </a:moveTo>
                <a:lnTo>
                  <a:pt x="117348" y="0"/>
                </a:lnTo>
                <a:lnTo>
                  <a:pt x="265175" y="219456"/>
                </a:lnTo>
                <a:lnTo>
                  <a:pt x="0" y="2377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113264" y="3290315"/>
            <a:ext cx="855344" cy="939165"/>
          </a:xfrm>
          <a:custGeom>
            <a:avLst/>
            <a:gdLst/>
            <a:ahLst/>
            <a:cxnLst/>
            <a:rect l="l" t="t" r="r" b="b"/>
            <a:pathLst>
              <a:path w="855345" h="939164">
                <a:moveTo>
                  <a:pt x="0" y="938784"/>
                </a:moveTo>
                <a:lnTo>
                  <a:pt x="83819" y="0"/>
                </a:lnTo>
                <a:lnTo>
                  <a:pt x="854963" y="544068"/>
                </a:lnTo>
                <a:lnTo>
                  <a:pt x="0" y="938784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032200" y="3169564"/>
            <a:ext cx="1085850" cy="1189990"/>
          </a:xfrm>
          <a:custGeom>
            <a:avLst/>
            <a:gdLst/>
            <a:ahLst/>
            <a:cxnLst/>
            <a:rect l="l" t="t" r="r" b="b"/>
            <a:pathLst>
              <a:path w="1085850" h="1189989">
                <a:moveTo>
                  <a:pt x="0" y="1189850"/>
                </a:moveTo>
                <a:lnTo>
                  <a:pt x="106133" y="0"/>
                </a:lnTo>
                <a:lnTo>
                  <a:pt x="123307" y="12115"/>
                </a:lnTo>
                <a:lnTo>
                  <a:pt x="117805" y="12115"/>
                </a:lnTo>
                <a:lnTo>
                  <a:pt x="107810" y="16738"/>
                </a:lnTo>
                <a:lnTo>
                  <a:pt x="116825" y="23098"/>
                </a:lnTo>
                <a:lnTo>
                  <a:pt x="14600" y="1169158"/>
                </a:lnTo>
                <a:lnTo>
                  <a:pt x="4648" y="1173734"/>
                </a:lnTo>
                <a:lnTo>
                  <a:pt x="13627" y="1180071"/>
                </a:lnTo>
                <a:lnTo>
                  <a:pt x="21269" y="1180071"/>
                </a:lnTo>
                <a:lnTo>
                  <a:pt x="0" y="1189850"/>
                </a:lnTo>
                <a:close/>
              </a:path>
              <a:path w="1085850" h="1189989">
                <a:moveTo>
                  <a:pt x="116825" y="23098"/>
                </a:moveTo>
                <a:lnTo>
                  <a:pt x="107810" y="16738"/>
                </a:lnTo>
                <a:lnTo>
                  <a:pt x="117805" y="12115"/>
                </a:lnTo>
                <a:lnTo>
                  <a:pt x="116825" y="23098"/>
                </a:lnTo>
                <a:close/>
              </a:path>
              <a:path w="1085850" h="1189989">
                <a:moveTo>
                  <a:pt x="1060023" y="688506"/>
                </a:moveTo>
                <a:lnTo>
                  <a:pt x="116825" y="23098"/>
                </a:lnTo>
                <a:lnTo>
                  <a:pt x="117805" y="12115"/>
                </a:lnTo>
                <a:lnTo>
                  <a:pt x="123307" y="12115"/>
                </a:lnTo>
                <a:lnTo>
                  <a:pt x="1075525" y="683907"/>
                </a:lnTo>
                <a:lnTo>
                  <a:pt x="1070025" y="683907"/>
                </a:lnTo>
                <a:lnTo>
                  <a:pt x="1060023" y="688506"/>
                </a:lnTo>
                <a:close/>
              </a:path>
              <a:path w="1085850" h="1189989">
                <a:moveTo>
                  <a:pt x="1069022" y="694855"/>
                </a:moveTo>
                <a:lnTo>
                  <a:pt x="1060023" y="688506"/>
                </a:lnTo>
                <a:lnTo>
                  <a:pt x="1070025" y="683907"/>
                </a:lnTo>
                <a:lnTo>
                  <a:pt x="1069022" y="694855"/>
                </a:lnTo>
                <a:close/>
              </a:path>
              <a:path w="1085850" h="1189989">
                <a:moveTo>
                  <a:pt x="1076625" y="694855"/>
                </a:moveTo>
                <a:lnTo>
                  <a:pt x="1069022" y="694855"/>
                </a:lnTo>
                <a:lnTo>
                  <a:pt x="1070025" y="683907"/>
                </a:lnTo>
                <a:lnTo>
                  <a:pt x="1075525" y="683907"/>
                </a:lnTo>
                <a:lnTo>
                  <a:pt x="1085354" y="690841"/>
                </a:lnTo>
                <a:lnTo>
                  <a:pt x="1076625" y="694855"/>
                </a:lnTo>
                <a:close/>
              </a:path>
              <a:path w="1085850" h="1189989">
                <a:moveTo>
                  <a:pt x="21269" y="1180071"/>
                </a:moveTo>
                <a:lnTo>
                  <a:pt x="13627" y="1180071"/>
                </a:lnTo>
                <a:lnTo>
                  <a:pt x="14600" y="1169158"/>
                </a:lnTo>
                <a:lnTo>
                  <a:pt x="1060023" y="688506"/>
                </a:lnTo>
                <a:lnTo>
                  <a:pt x="1069022" y="694855"/>
                </a:lnTo>
                <a:lnTo>
                  <a:pt x="1076625" y="694855"/>
                </a:lnTo>
                <a:lnTo>
                  <a:pt x="21269" y="1180071"/>
                </a:lnTo>
                <a:close/>
              </a:path>
              <a:path w="1085850" h="1189989">
                <a:moveTo>
                  <a:pt x="13627" y="1180071"/>
                </a:moveTo>
                <a:lnTo>
                  <a:pt x="4648" y="1173734"/>
                </a:lnTo>
                <a:lnTo>
                  <a:pt x="14600" y="1169158"/>
                </a:lnTo>
                <a:lnTo>
                  <a:pt x="13627" y="1180071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064604" y="3792913"/>
            <a:ext cx="114300" cy="1151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975724" y="4296009"/>
            <a:ext cx="115336" cy="1154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0093054" y="3132521"/>
            <a:ext cx="113979" cy="11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442959" y="2186939"/>
            <a:ext cx="127000" cy="114300"/>
          </a:xfrm>
          <a:custGeom>
            <a:avLst/>
            <a:gdLst/>
            <a:ahLst/>
            <a:cxnLst/>
            <a:rect l="l" t="t" r="r" b="b"/>
            <a:pathLst>
              <a:path w="127000" h="114300">
                <a:moveTo>
                  <a:pt x="56388" y="114300"/>
                </a:moveTo>
                <a:lnTo>
                  <a:pt x="0" y="0"/>
                </a:lnTo>
                <a:lnTo>
                  <a:pt x="126492" y="7620"/>
                </a:lnTo>
                <a:lnTo>
                  <a:pt x="56388" y="114300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763000" y="2287523"/>
            <a:ext cx="116205" cy="127000"/>
          </a:xfrm>
          <a:custGeom>
            <a:avLst/>
            <a:gdLst/>
            <a:ahLst/>
            <a:cxnLst/>
            <a:rect l="l" t="t" r="r" b="b"/>
            <a:pathLst>
              <a:path w="116204" h="127000">
                <a:moveTo>
                  <a:pt x="115824" y="126492"/>
                </a:moveTo>
                <a:lnTo>
                  <a:pt x="0" y="73151"/>
                </a:lnTo>
                <a:lnTo>
                  <a:pt x="106679" y="0"/>
                </a:lnTo>
                <a:lnTo>
                  <a:pt x="115824" y="126492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101494" y="4071937"/>
            <a:ext cx="6780530" cy="76200"/>
          </a:xfrm>
          <a:custGeom>
            <a:avLst/>
            <a:gdLst/>
            <a:ahLst/>
            <a:cxnLst/>
            <a:rect l="l" t="t" r="r" b="b"/>
            <a:pathLst>
              <a:path w="6780530" h="76200">
                <a:moveTo>
                  <a:pt x="6742112" y="76200"/>
                </a:moveTo>
                <a:lnTo>
                  <a:pt x="6727281" y="73206"/>
                </a:lnTo>
                <a:lnTo>
                  <a:pt x="6715171" y="65041"/>
                </a:lnTo>
                <a:lnTo>
                  <a:pt x="6707006" y="52931"/>
                </a:lnTo>
                <a:lnTo>
                  <a:pt x="6704012" y="38100"/>
                </a:lnTo>
                <a:lnTo>
                  <a:pt x="6707006" y="23268"/>
                </a:lnTo>
                <a:lnTo>
                  <a:pt x="6715171" y="11158"/>
                </a:lnTo>
                <a:lnTo>
                  <a:pt x="6727281" y="2993"/>
                </a:lnTo>
                <a:lnTo>
                  <a:pt x="6742112" y="0"/>
                </a:lnTo>
                <a:lnTo>
                  <a:pt x="6756943" y="2993"/>
                </a:lnTo>
                <a:lnTo>
                  <a:pt x="6769053" y="11158"/>
                </a:lnTo>
                <a:lnTo>
                  <a:pt x="6777218" y="23268"/>
                </a:lnTo>
                <a:lnTo>
                  <a:pt x="6778289" y="28575"/>
                </a:lnTo>
                <a:lnTo>
                  <a:pt x="6742112" y="28575"/>
                </a:lnTo>
                <a:lnTo>
                  <a:pt x="6742112" y="47625"/>
                </a:lnTo>
                <a:lnTo>
                  <a:pt x="6778289" y="47625"/>
                </a:lnTo>
                <a:lnTo>
                  <a:pt x="6777218" y="52931"/>
                </a:lnTo>
                <a:lnTo>
                  <a:pt x="6769053" y="65041"/>
                </a:lnTo>
                <a:lnTo>
                  <a:pt x="6756943" y="73206"/>
                </a:lnTo>
                <a:lnTo>
                  <a:pt x="6742112" y="76200"/>
                </a:lnTo>
                <a:close/>
              </a:path>
              <a:path w="6780530" h="76200">
                <a:moveTo>
                  <a:pt x="6705935" y="47625"/>
                </a:moveTo>
                <a:lnTo>
                  <a:pt x="0" y="47625"/>
                </a:lnTo>
                <a:lnTo>
                  <a:pt x="0" y="28575"/>
                </a:lnTo>
                <a:lnTo>
                  <a:pt x="6705935" y="28575"/>
                </a:lnTo>
                <a:lnTo>
                  <a:pt x="6704012" y="38100"/>
                </a:lnTo>
                <a:lnTo>
                  <a:pt x="6705935" y="47625"/>
                </a:lnTo>
                <a:close/>
              </a:path>
              <a:path w="6780530" h="76200">
                <a:moveTo>
                  <a:pt x="6778289" y="47625"/>
                </a:moveTo>
                <a:lnTo>
                  <a:pt x="6742112" y="47625"/>
                </a:lnTo>
                <a:lnTo>
                  <a:pt x="6742112" y="28575"/>
                </a:lnTo>
                <a:lnTo>
                  <a:pt x="6778289" y="28575"/>
                </a:lnTo>
                <a:lnTo>
                  <a:pt x="6780212" y="38100"/>
                </a:lnTo>
                <a:lnTo>
                  <a:pt x="6778289" y="47625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279650" y="2672715"/>
            <a:ext cx="6602095" cy="1120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01</a:t>
            </a:r>
            <a:r>
              <a:rPr sz="7200" spc="434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58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如何登录系统</a:t>
            </a:r>
            <a:endParaRPr sz="58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955" y="657860"/>
            <a:ext cx="5613400" cy="430530"/>
          </a:xfrm>
        </p:spPr>
        <p:txBody>
          <a:bodyPr wrap="square"/>
          <a:p>
            <a:r>
              <a:rPr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如何登录系</a:t>
            </a:r>
            <a:r>
              <a:rPr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统</a:t>
            </a:r>
            <a:r>
              <a:rPr spc="18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62317" y="1219378"/>
            <a:ext cx="10480674" cy="307340"/>
          </a:xfrm>
        </p:spPr>
        <p:txBody>
          <a:bodyPr wrap="square"/>
          <a:p>
            <a:r>
              <a:rPr lang="zh-CN" sz="200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首先用学校工号登录学校网络教学平台：</a:t>
            </a:r>
            <a:r>
              <a:rPr sz="200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http://mooc.jgsu.edu.cn/portal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1676400"/>
            <a:ext cx="909828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0" y="2133600"/>
            <a:ext cx="9144000" cy="3672840"/>
          </a:xfrm>
          <a:prstGeom prst="rect">
            <a:avLst/>
          </a:prstGeom>
        </p:spPr>
      </p:pic>
      <p:sp>
        <p:nvSpPr>
          <p:cNvPr id="7" name="文本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517" y="990778"/>
            <a:ext cx="10480674" cy="3073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800" b="0" i="0">
                <a:solidFill>
                  <a:schemeClr val="tx1"/>
                </a:solidFill>
                <a:latin typeface="Noto Sans CJK JP Regular"/>
                <a:ea typeface="+mn-ea"/>
                <a:cs typeface="Noto Sans CJK JP Regular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zh-CN" sz="200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然后点击右上方质量工程，进入申报系统</a:t>
            </a:r>
            <a:endParaRPr lang="zh-CN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688261" y="628408"/>
            <a:ext cx="4500880" cy="42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347595" algn="l"/>
                <a:tab pos="2797810" algn="l"/>
              </a:tabLst>
            </a:pP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如何登录系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统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50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1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进入工作</a:t>
            </a:r>
            <a:r>
              <a:rPr sz="2650" spc="1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台</a:t>
            </a:r>
            <a:endParaRPr sz="26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29283" y="803148"/>
            <a:ext cx="245745" cy="224154"/>
          </a:xfrm>
          <a:custGeom>
            <a:avLst/>
            <a:gdLst/>
            <a:ahLst/>
            <a:cxnLst/>
            <a:rect l="l" t="t" r="r" b="b"/>
            <a:pathLst>
              <a:path w="245744" h="224155">
                <a:moveTo>
                  <a:pt x="0" y="0"/>
                </a:moveTo>
                <a:lnTo>
                  <a:pt x="245364" y="0"/>
                </a:lnTo>
                <a:lnTo>
                  <a:pt x="245364" y="224027"/>
                </a:lnTo>
                <a:lnTo>
                  <a:pt x="0" y="224027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79475" y="449580"/>
            <a:ext cx="335280" cy="588645"/>
          </a:xfrm>
          <a:custGeom>
            <a:avLst/>
            <a:gdLst/>
            <a:ahLst/>
            <a:cxnLst/>
            <a:rect l="l" t="t" r="r" b="b"/>
            <a:pathLst>
              <a:path w="335280" h="588644">
                <a:moveTo>
                  <a:pt x="0" y="0"/>
                </a:moveTo>
                <a:lnTo>
                  <a:pt x="335280" y="0"/>
                </a:lnTo>
                <a:lnTo>
                  <a:pt x="335280" y="588264"/>
                </a:lnTo>
                <a:lnTo>
                  <a:pt x="0" y="58826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44296" y="477012"/>
            <a:ext cx="144780" cy="565785"/>
          </a:xfrm>
          <a:custGeom>
            <a:avLst/>
            <a:gdLst/>
            <a:ahLst/>
            <a:cxnLst/>
            <a:rect l="l" t="t" r="r" b="b"/>
            <a:pathLst>
              <a:path w="144780" h="565785">
                <a:moveTo>
                  <a:pt x="0" y="0"/>
                </a:moveTo>
                <a:lnTo>
                  <a:pt x="144780" y="0"/>
                </a:lnTo>
                <a:lnTo>
                  <a:pt x="144780" y="565404"/>
                </a:lnTo>
                <a:lnTo>
                  <a:pt x="0" y="56540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文本框 10"/>
          <p:cNvSpPr txBox="1"/>
          <p:nvPr/>
        </p:nvSpPr>
        <p:spPr>
          <a:xfrm>
            <a:off x="989330" y="1223645"/>
            <a:ext cx="69392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点击右上角</a:t>
            </a:r>
            <a:r>
              <a:rPr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工作台</a:t>
            </a:r>
            <a:r>
              <a:rPr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r>
              <a:rPr 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进入项目申报页面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4" name="图片 13" descr="WX20210407-214411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75598"/>
            <a:ext cx="9739630" cy="33587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1138857" y="76200"/>
            <a:ext cx="9914286" cy="545342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在线申报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，选择需要申报的项目进行申报</a:t>
            </a:r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55" y="1143000"/>
            <a:ext cx="9799320" cy="4564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281159" y="2407920"/>
            <a:ext cx="239395" cy="265430"/>
          </a:xfrm>
          <a:custGeom>
            <a:avLst/>
            <a:gdLst/>
            <a:ahLst/>
            <a:cxnLst/>
            <a:rect l="l" t="t" r="r" b="b"/>
            <a:pathLst>
              <a:path w="239395" h="265430">
                <a:moveTo>
                  <a:pt x="220980" y="265175"/>
                </a:moveTo>
                <a:lnTo>
                  <a:pt x="0" y="117347"/>
                </a:lnTo>
                <a:lnTo>
                  <a:pt x="239268" y="0"/>
                </a:lnTo>
                <a:lnTo>
                  <a:pt x="220980" y="265175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996171" y="3073907"/>
            <a:ext cx="373380" cy="390525"/>
          </a:xfrm>
          <a:custGeom>
            <a:avLst/>
            <a:gdLst/>
            <a:ahLst/>
            <a:cxnLst/>
            <a:rect l="l" t="t" r="r" b="b"/>
            <a:pathLst>
              <a:path w="373379" h="390525">
                <a:moveTo>
                  <a:pt x="373379" y="390144"/>
                </a:moveTo>
                <a:lnTo>
                  <a:pt x="0" y="257556"/>
                </a:lnTo>
                <a:lnTo>
                  <a:pt x="300227" y="0"/>
                </a:lnTo>
                <a:lnTo>
                  <a:pt x="373379" y="3901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42247" y="1805939"/>
            <a:ext cx="265430" cy="238125"/>
          </a:xfrm>
          <a:custGeom>
            <a:avLst/>
            <a:gdLst/>
            <a:ahLst/>
            <a:cxnLst/>
            <a:rect l="l" t="t" r="r" b="b"/>
            <a:pathLst>
              <a:path w="265429" h="238125">
                <a:moveTo>
                  <a:pt x="0" y="237744"/>
                </a:moveTo>
                <a:lnTo>
                  <a:pt x="117348" y="0"/>
                </a:lnTo>
                <a:lnTo>
                  <a:pt x="265175" y="219456"/>
                </a:lnTo>
                <a:lnTo>
                  <a:pt x="0" y="237744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113264" y="3290315"/>
            <a:ext cx="855344" cy="939165"/>
          </a:xfrm>
          <a:custGeom>
            <a:avLst/>
            <a:gdLst/>
            <a:ahLst/>
            <a:cxnLst/>
            <a:rect l="l" t="t" r="r" b="b"/>
            <a:pathLst>
              <a:path w="855345" h="939164">
                <a:moveTo>
                  <a:pt x="0" y="938784"/>
                </a:moveTo>
                <a:lnTo>
                  <a:pt x="83819" y="0"/>
                </a:lnTo>
                <a:lnTo>
                  <a:pt x="854963" y="544068"/>
                </a:lnTo>
                <a:lnTo>
                  <a:pt x="0" y="938784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032200" y="3169564"/>
            <a:ext cx="1085850" cy="1189990"/>
          </a:xfrm>
          <a:custGeom>
            <a:avLst/>
            <a:gdLst/>
            <a:ahLst/>
            <a:cxnLst/>
            <a:rect l="l" t="t" r="r" b="b"/>
            <a:pathLst>
              <a:path w="1085850" h="1189989">
                <a:moveTo>
                  <a:pt x="0" y="1189850"/>
                </a:moveTo>
                <a:lnTo>
                  <a:pt x="106133" y="0"/>
                </a:lnTo>
                <a:lnTo>
                  <a:pt x="123307" y="12115"/>
                </a:lnTo>
                <a:lnTo>
                  <a:pt x="117805" y="12115"/>
                </a:lnTo>
                <a:lnTo>
                  <a:pt x="107810" y="16738"/>
                </a:lnTo>
                <a:lnTo>
                  <a:pt x="116825" y="23098"/>
                </a:lnTo>
                <a:lnTo>
                  <a:pt x="14600" y="1169158"/>
                </a:lnTo>
                <a:lnTo>
                  <a:pt x="4648" y="1173734"/>
                </a:lnTo>
                <a:lnTo>
                  <a:pt x="13627" y="1180071"/>
                </a:lnTo>
                <a:lnTo>
                  <a:pt x="21269" y="1180071"/>
                </a:lnTo>
                <a:lnTo>
                  <a:pt x="0" y="1189850"/>
                </a:lnTo>
                <a:close/>
              </a:path>
              <a:path w="1085850" h="1189989">
                <a:moveTo>
                  <a:pt x="116825" y="23098"/>
                </a:moveTo>
                <a:lnTo>
                  <a:pt x="107810" y="16738"/>
                </a:lnTo>
                <a:lnTo>
                  <a:pt x="117805" y="12115"/>
                </a:lnTo>
                <a:lnTo>
                  <a:pt x="116825" y="23098"/>
                </a:lnTo>
                <a:close/>
              </a:path>
              <a:path w="1085850" h="1189989">
                <a:moveTo>
                  <a:pt x="1060023" y="688506"/>
                </a:moveTo>
                <a:lnTo>
                  <a:pt x="116825" y="23098"/>
                </a:lnTo>
                <a:lnTo>
                  <a:pt x="117805" y="12115"/>
                </a:lnTo>
                <a:lnTo>
                  <a:pt x="123307" y="12115"/>
                </a:lnTo>
                <a:lnTo>
                  <a:pt x="1075525" y="683907"/>
                </a:lnTo>
                <a:lnTo>
                  <a:pt x="1070025" y="683907"/>
                </a:lnTo>
                <a:lnTo>
                  <a:pt x="1060023" y="688506"/>
                </a:lnTo>
                <a:close/>
              </a:path>
              <a:path w="1085850" h="1189989">
                <a:moveTo>
                  <a:pt x="1069022" y="694855"/>
                </a:moveTo>
                <a:lnTo>
                  <a:pt x="1060023" y="688506"/>
                </a:lnTo>
                <a:lnTo>
                  <a:pt x="1070025" y="683907"/>
                </a:lnTo>
                <a:lnTo>
                  <a:pt x="1069022" y="694855"/>
                </a:lnTo>
                <a:close/>
              </a:path>
              <a:path w="1085850" h="1189989">
                <a:moveTo>
                  <a:pt x="1076625" y="694855"/>
                </a:moveTo>
                <a:lnTo>
                  <a:pt x="1069022" y="694855"/>
                </a:lnTo>
                <a:lnTo>
                  <a:pt x="1070025" y="683907"/>
                </a:lnTo>
                <a:lnTo>
                  <a:pt x="1075525" y="683907"/>
                </a:lnTo>
                <a:lnTo>
                  <a:pt x="1085354" y="690841"/>
                </a:lnTo>
                <a:lnTo>
                  <a:pt x="1076625" y="694855"/>
                </a:lnTo>
                <a:close/>
              </a:path>
              <a:path w="1085850" h="1189989">
                <a:moveTo>
                  <a:pt x="21269" y="1180071"/>
                </a:moveTo>
                <a:lnTo>
                  <a:pt x="13627" y="1180071"/>
                </a:lnTo>
                <a:lnTo>
                  <a:pt x="14600" y="1169158"/>
                </a:lnTo>
                <a:lnTo>
                  <a:pt x="1060023" y="688506"/>
                </a:lnTo>
                <a:lnTo>
                  <a:pt x="1069022" y="694855"/>
                </a:lnTo>
                <a:lnTo>
                  <a:pt x="1076625" y="694855"/>
                </a:lnTo>
                <a:lnTo>
                  <a:pt x="21269" y="1180071"/>
                </a:lnTo>
                <a:close/>
              </a:path>
              <a:path w="1085850" h="1189989">
                <a:moveTo>
                  <a:pt x="13627" y="1180071"/>
                </a:moveTo>
                <a:lnTo>
                  <a:pt x="4648" y="1173734"/>
                </a:lnTo>
                <a:lnTo>
                  <a:pt x="14600" y="1169158"/>
                </a:lnTo>
                <a:lnTo>
                  <a:pt x="13627" y="1180071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064604" y="3792913"/>
            <a:ext cx="114300" cy="1151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975724" y="4296009"/>
            <a:ext cx="115336" cy="1154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0093054" y="3132521"/>
            <a:ext cx="113979" cy="11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442959" y="2186939"/>
            <a:ext cx="127000" cy="114300"/>
          </a:xfrm>
          <a:custGeom>
            <a:avLst/>
            <a:gdLst/>
            <a:ahLst/>
            <a:cxnLst/>
            <a:rect l="l" t="t" r="r" b="b"/>
            <a:pathLst>
              <a:path w="127000" h="114300">
                <a:moveTo>
                  <a:pt x="56388" y="114300"/>
                </a:moveTo>
                <a:lnTo>
                  <a:pt x="0" y="0"/>
                </a:lnTo>
                <a:lnTo>
                  <a:pt x="126492" y="7620"/>
                </a:lnTo>
                <a:lnTo>
                  <a:pt x="56388" y="114300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763000" y="2287523"/>
            <a:ext cx="116205" cy="127000"/>
          </a:xfrm>
          <a:custGeom>
            <a:avLst/>
            <a:gdLst/>
            <a:ahLst/>
            <a:cxnLst/>
            <a:rect l="l" t="t" r="r" b="b"/>
            <a:pathLst>
              <a:path w="116204" h="127000">
                <a:moveTo>
                  <a:pt x="115824" y="126492"/>
                </a:moveTo>
                <a:lnTo>
                  <a:pt x="0" y="73151"/>
                </a:lnTo>
                <a:lnTo>
                  <a:pt x="106679" y="0"/>
                </a:lnTo>
                <a:lnTo>
                  <a:pt x="115824" y="126492"/>
                </a:lnTo>
                <a:close/>
              </a:path>
            </a:pathLst>
          </a:custGeom>
          <a:solidFill>
            <a:srgbClr val="E1EF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101494" y="4071937"/>
            <a:ext cx="6780530" cy="76200"/>
          </a:xfrm>
          <a:custGeom>
            <a:avLst/>
            <a:gdLst/>
            <a:ahLst/>
            <a:cxnLst/>
            <a:rect l="l" t="t" r="r" b="b"/>
            <a:pathLst>
              <a:path w="6780530" h="76200">
                <a:moveTo>
                  <a:pt x="6742112" y="76200"/>
                </a:moveTo>
                <a:lnTo>
                  <a:pt x="6727281" y="73206"/>
                </a:lnTo>
                <a:lnTo>
                  <a:pt x="6715171" y="65041"/>
                </a:lnTo>
                <a:lnTo>
                  <a:pt x="6707006" y="52931"/>
                </a:lnTo>
                <a:lnTo>
                  <a:pt x="6704012" y="38100"/>
                </a:lnTo>
                <a:lnTo>
                  <a:pt x="6707006" y="23268"/>
                </a:lnTo>
                <a:lnTo>
                  <a:pt x="6715171" y="11158"/>
                </a:lnTo>
                <a:lnTo>
                  <a:pt x="6727281" y="2993"/>
                </a:lnTo>
                <a:lnTo>
                  <a:pt x="6742112" y="0"/>
                </a:lnTo>
                <a:lnTo>
                  <a:pt x="6756943" y="2993"/>
                </a:lnTo>
                <a:lnTo>
                  <a:pt x="6769053" y="11158"/>
                </a:lnTo>
                <a:lnTo>
                  <a:pt x="6777218" y="23268"/>
                </a:lnTo>
                <a:lnTo>
                  <a:pt x="6778289" y="28575"/>
                </a:lnTo>
                <a:lnTo>
                  <a:pt x="6742112" y="28575"/>
                </a:lnTo>
                <a:lnTo>
                  <a:pt x="6742112" y="47625"/>
                </a:lnTo>
                <a:lnTo>
                  <a:pt x="6778289" y="47625"/>
                </a:lnTo>
                <a:lnTo>
                  <a:pt x="6777218" y="52931"/>
                </a:lnTo>
                <a:lnTo>
                  <a:pt x="6769053" y="65041"/>
                </a:lnTo>
                <a:lnTo>
                  <a:pt x="6756943" y="73206"/>
                </a:lnTo>
                <a:lnTo>
                  <a:pt x="6742112" y="76200"/>
                </a:lnTo>
                <a:close/>
              </a:path>
              <a:path w="6780530" h="76200">
                <a:moveTo>
                  <a:pt x="6705935" y="47625"/>
                </a:moveTo>
                <a:lnTo>
                  <a:pt x="0" y="47625"/>
                </a:lnTo>
                <a:lnTo>
                  <a:pt x="0" y="28575"/>
                </a:lnTo>
                <a:lnTo>
                  <a:pt x="6705935" y="28575"/>
                </a:lnTo>
                <a:lnTo>
                  <a:pt x="6704012" y="38100"/>
                </a:lnTo>
                <a:lnTo>
                  <a:pt x="6705935" y="47625"/>
                </a:lnTo>
                <a:close/>
              </a:path>
              <a:path w="6780530" h="76200">
                <a:moveTo>
                  <a:pt x="6778289" y="47625"/>
                </a:moveTo>
                <a:lnTo>
                  <a:pt x="6742112" y="47625"/>
                </a:lnTo>
                <a:lnTo>
                  <a:pt x="6742112" y="28575"/>
                </a:lnTo>
                <a:lnTo>
                  <a:pt x="6778289" y="28575"/>
                </a:lnTo>
                <a:lnTo>
                  <a:pt x="6780212" y="38100"/>
                </a:lnTo>
                <a:lnTo>
                  <a:pt x="6778289" y="47625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454150" y="2972435"/>
            <a:ext cx="8241030" cy="912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585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en-US" sz="585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sz="5850" spc="44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如何填写申报信息</a:t>
            </a:r>
            <a:endParaRPr sz="5850" spc="440" dirty="0">
              <a:solidFill>
                <a:srgbClr val="00AF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7743" y="0"/>
            <a:ext cx="1391920" cy="135890"/>
          </a:xfrm>
          <a:custGeom>
            <a:avLst/>
            <a:gdLst/>
            <a:ahLst/>
            <a:cxnLst/>
            <a:rect l="l" t="t" r="r" b="b"/>
            <a:pathLst>
              <a:path w="1391920" h="135890">
                <a:moveTo>
                  <a:pt x="0" y="0"/>
                </a:moveTo>
                <a:lnTo>
                  <a:pt x="1391412" y="0"/>
                </a:lnTo>
                <a:lnTo>
                  <a:pt x="1391412" y="135636"/>
                </a:lnTo>
                <a:lnTo>
                  <a:pt x="0" y="135636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7743" y="254508"/>
            <a:ext cx="1391920" cy="405765"/>
          </a:xfrm>
          <a:custGeom>
            <a:avLst/>
            <a:gdLst/>
            <a:ahLst/>
            <a:cxnLst/>
            <a:rect l="l" t="t" r="r" b="b"/>
            <a:pathLst>
              <a:path w="1391920" h="405765">
                <a:moveTo>
                  <a:pt x="0" y="0"/>
                </a:moveTo>
                <a:lnTo>
                  <a:pt x="1391412" y="0"/>
                </a:lnTo>
                <a:lnTo>
                  <a:pt x="1391412" y="405384"/>
                </a:lnTo>
                <a:lnTo>
                  <a:pt x="0" y="405384"/>
                </a:lnTo>
                <a:lnTo>
                  <a:pt x="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33041" y="140728"/>
            <a:ext cx="5617210" cy="42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126105" algn="l"/>
                <a:tab pos="3576320" algn="l"/>
              </a:tabLst>
            </a:pPr>
            <a:r>
              <a:rPr sz="2650" spc="2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如何填写申报信</a:t>
            </a:r>
            <a:r>
              <a:rPr sz="2650" spc="2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息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50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r>
              <a:rPr sz="265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r>
              <a:rPr sz="2650" spc="10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完善项目信</a:t>
            </a:r>
            <a:r>
              <a:rPr sz="2650" spc="15" dirty="0">
                <a:solidFill>
                  <a:srgbClr val="00AF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息</a:t>
            </a:r>
            <a:endParaRPr sz="265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60854" y="685800"/>
            <a:ext cx="8834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4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sz="2400" spc="1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申报待填写信息由两部分构成：项目基本信息和项目申报材料；</a:t>
            </a:r>
            <a:endParaRPr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45565" y="1149350"/>
            <a:ext cx="8406765" cy="5683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336166" y="1139571"/>
            <a:ext cx="8416290" cy="5693410"/>
          </a:xfrm>
          <a:custGeom>
            <a:avLst/>
            <a:gdLst/>
            <a:ahLst/>
            <a:cxnLst/>
            <a:rect l="l" t="t" r="r" b="b"/>
            <a:pathLst>
              <a:path w="8416290" h="5693409">
                <a:moveTo>
                  <a:pt x="8411527" y="5692902"/>
                </a:moveTo>
                <a:lnTo>
                  <a:pt x="4762" y="5692902"/>
                </a:lnTo>
                <a:lnTo>
                  <a:pt x="3289" y="5692673"/>
                </a:lnTo>
                <a:lnTo>
                  <a:pt x="1968" y="5691987"/>
                </a:lnTo>
                <a:lnTo>
                  <a:pt x="914" y="5690933"/>
                </a:lnTo>
                <a:lnTo>
                  <a:pt x="228" y="5689612"/>
                </a:lnTo>
                <a:lnTo>
                  <a:pt x="0" y="5688139"/>
                </a:lnTo>
                <a:lnTo>
                  <a:pt x="0" y="4762"/>
                </a:lnTo>
                <a:lnTo>
                  <a:pt x="4762" y="0"/>
                </a:lnTo>
                <a:lnTo>
                  <a:pt x="8411527" y="0"/>
                </a:lnTo>
                <a:lnTo>
                  <a:pt x="8416290" y="4762"/>
                </a:lnTo>
                <a:lnTo>
                  <a:pt x="9525" y="4762"/>
                </a:lnTo>
                <a:lnTo>
                  <a:pt x="4762" y="9524"/>
                </a:lnTo>
                <a:lnTo>
                  <a:pt x="9525" y="9524"/>
                </a:lnTo>
                <a:lnTo>
                  <a:pt x="9525" y="5683376"/>
                </a:lnTo>
                <a:lnTo>
                  <a:pt x="4762" y="5683376"/>
                </a:lnTo>
                <a:lnTo>
                  <a:pt x="9525" y="5688139"/>
                </a:lnTo>
                <a:lnTo>
                  <a:pt x="8416290" y="5688139"/>
                </a:lnTo>
                <a:lnTo>
                  <a:pt x="8416061" y="5689612"/>
                </a:lnTo>
                <a:lnTo>
                  <a:pt x="8415375" y="5690933"/>
                </a:lnTo>
                <a:lnTo>
                  <a:pt x="8414321" y="5691987"/>
                </a:lnTo>
                <a:lnTo>
                  <a:pt x="8413000" y="5692673"/>
                </a:lnTo>
                <a:lnTo>
                  <a:pt x="8411527" y="5692902"/>
                </a:lnTo>
                <a:close/>
              </a:path>
              <a:path w="8416290" h="5693409">
                <a:moveTo>
                  <a:pt x="9525" y="9524"/>
                </a:moveTo>
                <a:lnTo>
                  <a:pt x="4762" y="9524"/>
                </a:lnTo>
                <a:lnTo>
                  <a:pt x="9525" y="4762"/>
                </a:lnTo>
                <a:lnTo>
                  <a:pt x="9525" y="9524"/>
                </a:lnTo>
                <a:close/>
              </a:path>
              <a:path w="8416290" h="5693409">
                <a:moveTo>
                  <a:pt x="8406765" y="9524"/>
                </a:moveTo>
                <a:lnTo>
                  <a:pt x="9525" y="9524"/>
                </a:lnTo>
                <a:lnTo>
                  <a:pt x="9525" y="4762"/>
                </a:lnTo>
                <a:lnTo>
                  <a:pt x="8406765" y="4762"/>
                </a:lnTo>
                <a:lnTo>
                  <a:pt x="8406765" y="9524"/>
                </a:lnTo>
                <a:close/>
              </a:path>
              <a:path w="8416290" h="5693409">
                <a:moveTo>
                  <a:pt x="8406765" y="5688139"/>
                </a:moveTo>
                <a:lnTo>
                  <a:pt x="8406765" y="4762"/>
                </a:lnTo>
                <a:lnTo>
                  <a:pt x="8411527" y="9524"/>
                </a:lnTo>
                <a:lnTo>
                  <a:pt x="8416290" y="9524"/>
                </a:lnTo>
                <a:lnTo>
                  <a:pt x="8416290" y="5683376"/>
                </a:lnTo>
                <a:lnTo>
                  <a:pt x="8411527" y="5683376"/>
                </a:lnTo>
                <a:lnTo>
                  <a:pt x="8406765" y="5688139"/>
                </a:lnTo>
                <a:close/>
              </a:path>
              <a:path w="8416290" h="5693409">
                <a:moveTo>
                  <a:pt x="8416290" y="9524"/>
                </a:moveTo>
                <a:lnTo>
                  <a:pt x="8411527" y="9524"/>
                </a:lnTo>
                <a:lnTo>
                  <a:pt x="8406765" y="4762"/>
                </a:lnTo>
                <a:lnTo>
                  <a:pt x="8416290" y="4762"/>
                </a:lnTo>
                <a:lnTo>
                  <a:pt x="8416290" y="9524"/>
                </a:lnTo>
                <a:close/>
              </a:path>
              <a:path w="8416290" h="5693409">
                <a:moveTo>
                  <a:pt x="9525" y="5688139"/>
                </a:moveTo>
                <a:lnTo>
                  <a:pt x="4762" y="5683376"/>
                </a:lnTo>
                <a:lnTo>
                  <a:pt x="9525" y="5683376"/>
                </a:lnTo>
                <a:lnTo>
                  <a:pt x="9525" y="5688139"/>
                </a:lnTo>
                <a:close/>
              </a:path>
              <a:path w="8416290" h="5693409">
                <a:moveTo>
                  <a:pt x="8406765" y="5688139"/>
                </a:moveTo>
                <a:lnTo>
                  <a:pt x="9525" y="5688139"/>
                </a:lnTo>
                <a:lnTo>
                  <a:pt x="9525" y="5683376"/>
                </a:lnTo>
                <a:lnTo>
                  <a:pt x="8406765" y="5683376"/>
                </a:lnTo>
                <a:lnTo>
                  <a:pt x="8406765" y="5688139"/>
                </a:lnTo>
                <a:close/>
              </a:path>
              <a:path w="8416290" h="5693409">
                <a:moveTo>
                  <a:pt x="8416290" y="5688139"/>
                </a:moveTo>
                <a:lnTo>
                  <a:pt x="8406765" y="5688139"/>
                </a:lnTo>
                <a:lnTo>
                  <a:pt x="8411527" y="5683376"/>
                </a:lnTo>
                <a:lnTo>
                  <a:pt x="8416290" y="5683376"/>
                </a:lnTo>
                <a:lnTo>
                  <a:pt x="8416290" y="5688139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4536,&quot;width&quot;:14328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PLACING_PICTURE_USER_VIEWPORT" val="{&quot;height&quot;:7896,&quot;width&quot;:14640}"/>
</p:tagLst>
</file>

<file path=ppt/tags/tag7.xml><?xml version="1.0" encoding="utf-8"?>
<p:tagLst xmlns:p="http://schemas.openxmlformats.org/presentationml/2006/main">
  <p:tag name="KSO_WPP_MARK_KEY" val="b054d234-4987-4384-9f99-e1a051f850f1"/>
  <p:tag name="COMMONDATA" val="eyJoZGlkIjoiNDdlMDJkMWY0NzMwOTMyNjM3YWM1MjE4YWZjMjliZmI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WPS 演示</Application>
  <PresentationFormat>宽屏</PresentationFormat>
  <Paragraphs>37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Noto Sans CJK JP Regular</vt:lpstr>
      <vt:lpstr>Segoe Print</vt:lpstr>
      <vt:lpstr>黑体</vt:lpstr>
      <vt:lpstr>Helvetica</vt:lpstr>
      <vt:lpstr>Times New Roman</vt:lpstr>
      <vt:lpstr>微软雅黑</vt:lpstr>
      <vt:lpstr>Calibri</vt:lpstr>
      <vt:lpstr>Arial Unicode MS</vt:lpstr>
      <vt:lpstr>Office Theme</vt:lpstr>
      <vt:lpstr>基础教育研究课题 校内申报系统上传操作指南（2023年）</vt:lpstr>
      <vt:lpstr>小建议：</vt:lpstr>
      <vt:lpstr>01 如何登录系统</vt:lpstr>
      <vt:lpstr>如何登录系统 </vt:lpstr>
      <vt:lpstr>PowerPoint 演示文稿</vt:lpstr>
      <vt:lpstr>PowerPoint 演示文稿</vt:lpstr>
      <vt:lpstr>PowerPoint 演示文稿</vt:lpstr>
      <vt:lpstr>02 如何填写申报信息</vt:lpstr>
      <vt:lpstr>如何填写申报信息	&gt;	完善项目信息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2018年省级精品在线开放课程立项申报</dc:title>
  <dc:creator>Administrator</dc:creator>
  <cp:lastModifiedBy>熊猫</cp:lastModifiedBy>
  <cp:revision>50</cp:revision>
  <dcterms:created xsi:type="dcterms:W3CDTF">2021-04-16T07:05:00Z</dcterms:created>
  <dcterms:modified xsi:type="dcterms:W3CDTF">2023-03-15T01:52:21Z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2052-11.1.0.12970</vt:lpwstr>
  </property>
  <property fmtid="{D5CDD505-2E9C-101B-9397-08002B2CF9AE}" pid="3" name="ICV">
    <vt:lpwstr>770419CD93F14C5A9338D6E93E2B2116</vt:lpwstr>
  </property>
</Properties>
</file>